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xls" ContentType="application/vnd.ms-excel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256" r:id="rId3"/>
    <p:sldId id="331" r:id="rId4"/>
    <p:sldId id="335" r:id="rId5"/>
    <p:sldId id="285" r:id="rId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微软雅黑" panose="020B0503020204020204" pitchFamily="34" charset="-122"/>
      <p:regular r:id="rId15"/>
    </p:embeddedFont>
    <p:embeddedFont>
      <p:font typeface="Arial Unicode MS" panose="020B0604020202020204" pitchFamily="34" charset="-122"/>
      <p:regular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字体管家天真" panose="00020600040101010101" charset="-122"/>
      <p:regular r:id="rId19"/>
    </p:embeddedFont>
    <p:embeddedFont>
      <p:font typeface="华文细黑" panose="02010600040101010101" pitchFamily="2" charset="-122"/>
      <p:regular r:id="rId20"/>
    </p:embeddedFont>
    <p:embeddedFont>
      <p:font typeface="等线" panose="02010600030101010101" charset="-122"/>
      <p:regular r:id="rId21"/>
    </p:embeddedFont>
  </p:embeddedFontLst>
  <p:defaultTextStyle>
    <a:defPPr>
      <a:defRPr lang="zh-CN"/>
    </a:defPPr>
    <a:lvl1pPr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342900" indent="1143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685800" indent="2286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028700" indent="3429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371600" indent="4572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5959"/>
    <a:srgbClr val="BA25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1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9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font" Target="fonts/font11.fntdata"/><Relationship Id="rId20" Type="http://schemas.openxmlformats.org/officeDocument/2006/relationships/font" Target="fonts/font10.fntdata"/><Relationship Id="rId2" Type="http://schemas.openxmlformats.org/officeDocument/2006/relationships/theme" Target="theme/theme1.xml"/><Relationship Id="rId19" Type="http://schemas.openxmlformats.org/officeDocument/2006/relationships/font" Target="fonts/font9.fntdata"/><Relationship Id="rId18" Type="http://schemas.openxmlformats.org/officeDocument/2006/relationships/font" Target="fonts/font8.fntdata"/><Relationship Id="rId17" Type="http://schemas.openxmlformats.org/officeDocument/2006/relationships/font" Target="fonts/font7.fntdata"/><Relationship Id="rId16" Type="http://schemas.openxmlformats.org/officeDocument/2006/relationships/font" Target="fonts/font6.fntdata"/><Relationship Id="rId15" Type="http://schemas.openxmlformats.org/officeDocument/2006/relationships/font" Target="fonts/font5.fntdata"/><Relationship Id="rId14" Type="http://schemas.openxmlformats.org/officeDocument/2006/relationships/font" Target="fonts/font4.fntdata"/><Relationship Id="rId13" Type="http://schemas.openxmlformats.org/officeDocument/2006/relationships/font" Target="fonts/font3.fntdata"/><Relationship Id="rId12" Type="http://schemas.openxmlformats.org/officeDocument/2006/relationships/font" Target="fonts/font2.fntdata"/><Relationship Id="rId11" Type="http://schemas.openxmlformats.org/officeDocument/2006/relationships/font" Target="fonts/font1.fntdata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9BF6FD5C-35D4-4D48-A8CE-D7516F2B1FE9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67EE688D-316B-48F0-B32E-CB8CD5A83047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6DCEF-62BF-4592-8255-23F74A7F58C4}" type="datetimeFigureOut">
              <a:rPr lang="zh-CN" altLang="en-US"/>
            </a:fld>
            <a:endParaRPr lang="zh-CN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47BAA-C57D-47FC-B92C-A2C24A8ED882}" type="slidenum">
              <a:rPr lang="zh-CN" altLang="en-US"/>
            </a:fld>
            <a:endParaRPr lang="zh-CN" altLang="en-US"/>
          </a:p>
        </p:txBody>
      </p:sp>
      <p:grpSp>
        <p:nvGrpSpPr>
          <p:cNvPr id="5" name="组合 4"/>
          <p:cNvGrpSpPr/>
          <p:nvPr userDrawn="1"/>
        </p:nvGrpSpPr>
        <p:grpSpPr bwMode="auto">
          <a:xfrm>
            <a:off x="1270" y="-3810"/>
            <a:ext cx="9163684" cy="5151438"/>
            <a:chOff x="0" y="0"/>
            <a:chExt cx="9163684" cy="5152226"/>
          </a:xfrm>
        </p:grpSpPr>
        <p:pic>
          <p:nvPicPr>
            <p:cNvPr id="6187" name="Picture 2" descr="E:\项目\工商招聘\背景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矩形 5"/>
            <p:cNvSpPr/>
            <p:nvPr/>
          </p:nvSpPr>
          <p:spPr>
            <a:xfrm>
              <a:off x="19685" y="0"/>
              <a:ext cx="9143999" cy="515222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52000"/>
                  </a:schemeClr>
                </a:gs>
                <a:gs pos="55000">
                  <a:schemeClr val="bg1">
                    <a:alpha val="16000"/>
                  </a:schemeClr>
                </a:gs>
                <a:gs pos="100000">
                  <a:schemeClr val="bg1">
                    <a:alpha val="12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35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5B52A-0C3C-44AB-8BA2-976E92A64625}" type="datetimeFigureOut">
              <a:rPr lang="zh-CN" altLang="en-US"/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0DFAE-F571-42E5-BFDE-342D2584412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E9D5F-30E8-44F5-8991-1F8F7732574E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762F9-EB47-4681-9AF2-7AC4FC934B2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8C28F-1BA3-4418-BCC1-1D63625C1623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A2611-DD6D-49A1-B60B-16196946968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BB38A9-3C84-45EE-97BE-A2318C051BA2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E0EEEB0-8371-4E93-BA01-946788DAA4F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ED1C4-CFFE-43C1-8496-3B9D0EC9C476}" type="datetimeFigureOut">
              <a:rPr lang="zh-CN" altLang="en-US"/>
            </a:fld>
            <a:endParaRPr lang="zh-CN" altLang="en-US"/>
          </a:p>
        </p:txBody>
      </p:sp>
      <p:grpSp>
        <p:nvGrpSpPr>
          <p:cNvPr id="86" name="组合 85"/>
          <p:cNvGrpSpPr/>
          <p:nvPr userDrawn="1"/>
        </p:nvGrpSpPr>
        <p:grpSpPr bwMode="auto">
          <a:xfrm>
            <a:off x="0" y="4809490"/>
            <a:ext cx="9144000" cy="316230"/>
            <a:chOff x="0" y="3476944"/>
            <a:chExt cx="9144000" cy="1666556"/>
          </a:xfrm>
        </p:grpSpPr>
        <p:sp>
          <p:nvSpPr>
            <p:cNvPr id="87" name="矩形 86"/>
            <p:cNvSpPr/>
            <p:nvPr/>
          </p:nvSpPr>
          <p:spPr>
            <a:xfrm>
              <a:off x="0" y="3476944"/>
              <a:ext cx="9144000" cy="79360"/>
            </a:xfrm>
            <a:prstGeom prst="rect">
              <a:avLst/>
            </a:prstGeom>
            <a:solidFill>
              <a:srgbClr val="640000"/>
            </a:solidFill>
            <a:ln>
              <a:noFill/>
            </a:ln>
            <a:effectLst>
              <a:outerShdw blurRad="25400" dist="127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88" name="矩形 87"/>
            <p:cNvSpPr/>
            <p:nvPr/>
          </p:nvSpPr>
          <p:spPr>
            <a:xfrm>
              <a:off x="0" y="3507101"/>
              <a:ext cx="9144000" cy="1636399"/>
            </a:xfrm>
            <a:prstGeom prst="rect">
              <a:avLst/>
            </a:prstGeom>
            <a:solidFill>
              <a:srgbClr val="BA25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ED1C4-CFFE-43C1-8496-3B9D0EC9C476}" type="datetimeFigureOut">
              <a:rPr lang="zh-CN" altLang="en-US"/>
            </a:fld>
            <a:endParaRPr lang="zh-CN" altLang="en-US"/>
          </a:p>
        </p:txBody>
      </p:sp>
      <p:grpSp>
        <p:nvGrpSpPr>
          <p:cNvPr id="86" name="组合 85"/>
          <p:cNvGrpSpPr/>
          <p:nvPr userDrawn="1"/>
        </p:nvGrpSpPr>
        <p:grpSpPr bwMode="auto">
          <a:xfrm>
            <a:off x="0" y="4809490"/>
            <a:ext cx="9144000" cy="316230"/>
            <a:chOff x="0" y="3476944"/>
            <a:chExt cx="9144000" cy="1666556"/>
          </a:xfrm>
        </p:grpSpPr>
        <p:sp>
          <p:nvSpPr>
            <p:cNvPr id="87" name="矩形 86"/>
            <p:cNvSpPr/>
            <p:nvPr/>
          </p:nvSpPr>
          <p:spPr>
            <a:xfrm>
              <a:off x="0" y="3476944"/>
              <a:ext cx="9144000" cy="79360"/>
            </a:xfrm>
            <a:prstGeom prst="rect">
              <a:avLst/>
            </a:prstGeom>
            <a:solidFill>
              <a:srgbClr val="640000"/>
            </a:solidFill>
            <a:ln>
              <a:noFill/>
            </a:ln>
            <a:effectLst>
              <a:outerShdw blurRad="25400" dist="127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88" name="矩形 87"/>
            <p:cNvSpPr/>
            <p:nvPr/>
          </p:nvSpPr>
          <p:spPr>
            <a:xfrm>
              <a:off x="0" y="3507101"/>
              <a:ext cx="9144000" cy="1636399"/>
            </a:xfrm>
            <a:prstGeom prst="rect">
              <a:avLst/>
            </a:prstGeom>
            <a:solidFill>
              <a:srgbClr val="BA25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</p:grpSp>
      <p:grpSp>
        <p:nvGrpSpPr>
          <p:cNvPr id="5" name="组合 4"/>
          <p:cNvGrpSpPr/>
          <p:nvPr userDrawn="1"/>
        </p:nvGrpSpPr>
        <p:grpSpPr>
          <a:xfrm>
            <a:off x="0" y="303059"/>
            <a:ext cx="255461" cy="293178"/>
            <a:chOff x="0" y="91440"/>
            <a:chExt cx="454152" cy="521208"/>
          </a:xfrm>
        </p:grpSpPr>
        <p:sp>
          <p:nvSpPr>
            <p:cNvPr id="6" name="矩形 5"/>
            <p:cNvSpPr/>
            <p:nvPr/>
          </p:nvSpPr>
          <p:spPr>
            <a:xfrm>
              <a:off x="0" y="91440"/>
              <a:ext cx="301752" cy="521208"/>
            </a:xfrm>
            <a:prstGeom prst="rect">
              <a:avLst/>
            </a:prstGeom>
            <a:solidFill>
              <a:srgbClr val="BA25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1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01752" y="91440"/>
              <a:ext cx="152400" cy="521208"/>
            </a:xfrm>
            <a:prstGeom prst="rect">
              <a:avLst/>
            </a:prstGeom>
            <a:solidFill>
              <a:srgbClr val="595959">
                <a:alpha val="6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1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BB3C2-B595-4683-AE44-72D7391E57A0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3EDC8-9D01-444D-9BE9-200983F0BE1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9ECDA-515E-44A1-8525-2A313B75BD08}" type="datetimeFigureOut">
              <a:rPr lang="zh-CN" altLang="en-US"/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200CA-A2BA-4028-AE39-E2B3E075093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F6625-F98F-429B-A495-44EE36A4303E}" type="datetimeFigureOut">
              <a:rPr lang="zh-CN" altLang="en-US"/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9AB59-C698-42C2-87A5-E50A3211909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EB860-3C30-4842-AA2C-45ECF797CE3C}" type="datetimeFigureOut">
              <a:rPr lang="zh-CN" altLang="en-US"/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67BCE-04C9-47A7-AA23-AAE7B3E7BD5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istrator\桌面\图片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166688"/>
            <a:ext cx="582613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3FCD4-038E-4030-A9BC-134B7DD7DAB0}" type="datetimeFigureOut">
              <a:rPr lang="zh-CN" altLang="en-US"/>
            </a:fld>
            <a:endParaRPr lang="zh-CN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828A5-3301-4612-B7E7-0D96AA2B04C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21243-77B2-48F3-81ED-A3692F3B3E39}" type="datetimeFigureOut">
              <a:rPr lang="zh-CN" altLang="en-US"/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32154-BC7E-4C12-9B82-F32ACAD4139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vmlDrawing" Target="../drawings/vmlDrawing1.vml"/><Relationship Id="rId18" Type="http://schemas.openxmlformats.org/officeDocument/2006/relationships/image" Target="../media/image4.png"/><Relationship Id="rId17" Type="http://schemas.openxmlformats.org/officeDocument/2006/relationships/oleObject" Target="../embeddings/Workbook1.xls"/><Relationship Id="rId16" Type="http://schemas.openxmlformats.org/officeDocument/2006/relationships/image" Target="../media/image3.png"/><Relationship Id="rId15" Type="http://schemas.openxmlformats.org/officeDocument/2006/relationships/image" Target="../media/image1.jpeg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E928AFC-F885-4465-A7A5-C6F21A35B6CA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F9D0CAD-6296-478B-91BD-46B5AA307A2B}" type="slidenum">
              <a:rPr lang="zh-CN" altLang="en-US"/>
            </a:fld>
            <a:endParaRPr lang="zh-CN" altLang="en-US"/>
          </a:p>
        </p:txBody>
      </p:sp>
      <p:pic>
        <p:nvPicPr>
          <p:cNvPr id="1029" name="Picture 2" descr="E:\项目\工商招聘\背景.jp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 userDrawn="1"/>
        </p:nvSpPr>
        <p:spPr>
          <a:xfrm>
            <a:off x="0" y="0"/>
            <a:ext cx="9143999" cy="5152226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2000"/>
                </a:schemeClr>
              </a:gs>
              <a:gs pos="55000">
                <a:schemeClr val="bg1">
                  <a:alpha val="16000"/>
                </a:schemeClr>
              </a:gs>
              <a:gs pos="100000">
                <a:schemeClr val="bg1">
                  <a:alpha val="12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9" name="矩形 8"/>
          <p:cNvSpPr/>
          <p:nvPr userDrawn="1"/>
        </p:nvSpPr>
        <p:spPr>
          <a:xfrm>
            <a:off x="0" y="4840288"/>
            <a:ext cx="9144000" cy="79375"/>
          </a:xfrm>
          <a:prstGeom prst="rect">
            <a:avLst/>
          </a:prstGeom>
          <a:solidFill>
            <a:srgbClr val="640000"/>
          </a:solidFill>
          <a:ln>
            <a:noFill/>
          </a:ln>
          <a:effectLst>
            <a:outerShdw blurRad="25400" dist="127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10" name="矩形 9"/>
          <p:cNvSpPr/>
          <p:nvPr userDrawn="1"/>
        </p:nvSpPr>
        <p:spPr>
          <a:xfrm>
            <a:off x="0" y="4862513"/>
            <a:ext cx="9144000" cy="280987"/>
          </a:xfrm>
          <a:prstGeom prst="rect">
            <a:avLst/>
          </a:prstGeom>
          <a:solidFill>
            <a:srgbClr val="BA2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11" name="Freeform 8"/>
          <p:cNvSpPr>
            <a:spLocks noEditPoints="1"/>
          </p:cNvSpPr>
          <p:nvPr userDrawn="1"/>
        </p:nvSpPr>
        <p:spPr bwMode="auto">
          <a:xfrm>
            <a:off x="693738" y="4905375"/>
            <a:ext cx="465137" cy="209550"/>
          </a:xfrm>
          <a:custGeom>
            <a:avLst/>
            <a:gdLst>
              <a:gd name="T0" fmla="*/ 22133255 w 2074"/>
              <a:gd name="T1" fmla="*/ 22126315 h 1026"/>
              <a:gd name="T2" fmla="*/ 21127177 w 2074"/>
              <a:gd name="T3" fmla="*/ 15744435 h 1026"/>
              <a:gd name="T4" fmla="*/ 22636294 w 2074"/>
              <a:gd name="T5" fmla="*/ 17633857 h 1026"/>
              <a:gd name="T6" fmla="*/ 29225809 w 2074"/>
              <a:gd name="T7" fmla="*/ 9026785 h 1026"/>
              <a:gd name="T8" fmla="*/ 30080953 w 2074"/>
              <a:gd name="T9" fmla="*/ 5835947 h 1026"/>
              <a:gd name="T10" fmla="*/ 26761076 w 2074"/>
              <a:gd name="T11" fmla="*/ 5416030 h 1026"/>
              <a:gd name="T12" fmla="*/ 30332584 w 2074"/>
              <a:gd name="T13" fmla="*/ 5248145 h 1026"/>
              <a:gd name="T14" fmla="*/ 27163418 w 2074"/>
              <a:gd name="T15" fmla="*/ 2771125 h 1026"/>
              <a:gd name="T16" fmla="*/ 24447054 w 2074"/>
              <a:gd name="T17" fmla="*/ 3862582 h 1026"/>
              <a:gd name="T18" fmla="*/ 16700526 w 2074"/>
              <a:gd name="T19" fmla="*/ 3316854 h 1026"/>
              <a:gd name="T20" fmla="*/ 804907 w 2074"/>
              <a:gd name="T21" fmla="*/ 8355040 h 1026"/>
              <a:gd name="T22" fmla="*/ 10664062 w 2074"/>
              <a:gd name="T23" fmla="*/ 8523130 h 1026"/>
              <a:gd name="T24" fmla="*/ 10764759 w 2074"/>
              <a:gd name="T25" fmla="*/ 15744435 h 1026"/>
              <a:gd name="T26" fmla="*/ 17052631 w 2074"/>
              <a:gd name="T27" fmla="*/ 20195024 h 1026"/>
              <a:gd name="T28" fmla="*/ 23642147 w 2074"/>
              <a:gd name="T29" fmla="*/ 30439486 h 1026"/>
              <a:gd name="T30" fmla="*/ 29225809 w 2074"/>
              <a:gd name="T31" fmla="*/ 42951010 h 1026"/>
              <a:gd name="T32" fmla="*/ 30483518 w 2074"/>
              <a:gd name="T33" fmla="*/ 36905105 h 1026"/>
              <a:gd name="T34" fmla="*/ 43914181 w 2074"/>
              <a:gd name="T35" fmla="*/ 3316854 h 1026"/>
              <a:gd name="T36" fmla="*/ 31992410 w 2074"/>
              <a:gd name="T37" fmla="*/ 167885 h 1026"/>
              <a:gd name="T38" fmla="*/ 31288201 w 2074"/>
              <a:gd name="T39" fmla="*/ 1637390 h 1026"/>
              <a:gd name="T40" fmla="*/ 37525836 w 2074"/>
              <a:gd name="T41" fmla="*/ 5794078 h 1026"/>
              <a:gd name="T42" fmla="*/ 52968653 w 2074"/>
              <a:gd name="T43" fmla="*/ 1763406 h 1026"/>
              <a:gd name="T44" fmla="*/ 61570548 w 2074"/>
              <a:gd name="T45" fmla="*/ 335974 h 1026"/>
              <a:gd name="T46" fmla="*/ 84357551 w 2074"/>
              <a:gd name="T47" fmla="*/ 26786658 h 1026"/>
              <a:gd name="T48" fmla="*/ 84106144 w 2074"/>
              <a:gd name="T49" fmla="*/ 18389544 h 1026"/>
              <a:gd name="T50" fmla="*/ 85615036 w 2074"/>
              <a:gd name="T51" fmla="*/ 13183473 h 1026"/>
              <a:gd name="T52" fmla="*/ 90293318 w 2074"/>
              <a:gd name="T53" fmla="*/ 9950561 h 1026"/>
              <a:gd name="T54" fmla="*/ 92959222 w 2074"/>
              <a:gd name="T55" fmla="*/ 12973514 h 1026"/>
              <a:gd name="T56" fmla="*/ 87677427 w 2074"/>
              <a:gd name="T57" fmla="*/ 6633708 h 1026"/>
              <a:gd name="T58" fmla="*/ 93663655 w 2074"/>
              <a:gd name="T59" fmla="*/ 6549765 h 1026"/>
              <a:gd name="T60" fmla="*/ 92607117 w 2074"/>
              <a:gd name="T61" fmla="*/ 2771125 h 1026"/>
              <a:gd name="T62" fmla="*/ 79478098 w 2074"/>
              <a:gd name="T63" fmla="*/ 2435151 h 1026"/>
              <a:gd name="T64" fmla="*/ 67657025 w 2074"/>
              <a:gd name="T65" fmla="*/ 3820713 h 1026"/>
              <a:gd name="T66" fmla="*/ 64991122 w 2074"/>
              <a:gd name="T67" fmla="*/ 1553448 h 1026"/>
              <a:gd name="T68" fmla="*/ 53169824 w 2074"/>
              <a:gd name="T69" fmla="*/ 3484739 h 1026"/>
              <a:gd name="T70" fmla="*/ 54829874 w 2074"/>
              <a:gd name="T71" fmla="*/ 5961963 h 1026"/>
              <a:gd name="T72" fmla="*/ 49095502 w 2074"/>
              <a:gd name="T73" fmla="*/ 8691015 h 1026"/>
              <a:gd name="T74" fmla="*/ 48491766 w 2074"/>
              <a:gd name="T75" fmla="*/ 9152801 h 1026"/>
              <a:gd name="T76" fmla="*/ 42757169 w 2074"/>
              <a:gd name="T77" fmla="*/ 17633857 h 1026"/>
              <a:gd name="T78" fmla="*/ 51208130 w 2074"/>
              <a:gd name="T79" fmla="*/ 25275284 h 1026"/>
              <a:gd name="T80" fmla="*/ 59910498 w 2074"/>
              <a:gd name="T81" fmla="*/ 33210407 h 1026"/>
              <a:gd name="T82" fmla="*/ 60765641 w 2074"/>
              <a:gd name="T83" fmla="*/ 19439337 h 1026"/>
              <a:gd name="T84" fmla="*/ 64387385 w 2074"/>
              <a:gd name="T85" fmla="*/ 16206425 h 1026"/>
              <a:gd name="T86" fmla="*/ 74950974 w 2074"/>
              <a:gd name="T87" fmla="*/ 22462289 h 1026"/>
              <a:gd name="T88" fmla="*/ 80735807 w 2074"/>
              <a:gd name="T89" fmla="*/ 19859049 h 1026"/>
              <a:gd name="T90" fmla="*/ 59608630 w 2074"/>
              <a:gd name="T91" fmla="*/ 14652978 h 1026"/>
              <a:gd name="T92" fmla="*/ 48642700 w 2074"/>
              <a:gd name="T93" fmla="*/ 12259696 h 1026"/>
              <a:gd name="T94" fmla="*/ 54125665 w 2074"/>
              <a:gd name="T95" fmla="*/ 12385712 h 1026"/>
              <a:gd name="T96" fmla="*/ 56741332 w 2074"/>
              <a:gd name="T97" fmla="*/ 12679613 h 1026"/>
              <a:gd name="T98" fmla="*/ 60463773 w 2074"/>
              <a:gd name="T99" fmla="*/ 11168035 h 1026"/>
              <a:gd name="T100" fmla="*/ 88130230 w 2074"/>
              <a:gd name="T101" fmla="*/ 17172071 h 1026"/>
              <a:gd name="T102" fmla="*/ 87375784 w 2074"/>
              <a:gd name="T103" fmla="*/ 22882002 h 1026"/>
              <a:gd name="T104" fmla="*/ 97385873 w 2074"/>
              <a:gd name="T105" fmla="*/ 26534830 h 1026"/>
              <a:gd name="T106" fmla="*/ 88884900 w 2074"/>
              <a:gd name="T107" fmla="*/ 26744789 h 1026"/>
              <a:gd name="T108" fmla="*/ 99901066 w 2074"/>
              <a:gd name="T109" fmla="*/ 26282799 h 1026"/>
              <a:gd name="T110" fmla="*/ 91098225 w 2074"/>
              <a:gd name="T111" fmla="*/ 29683595 h 1026"/>
              <a:gd name="T112" fmla="*/ 94166470 w 2074"/>
              <a:gd name="T113" fmla="*/ 38374610 h 1026"/>
              <a:gd name="T114" fmla="*/ 100705973 w 2074"/>
              <a:gd name="T115" fmla="*/ 39676230 h 102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2074" h="1026">
                <a:moveTo>
                  <a:pt x="718" y="632"/>
                </a:moveTo>
                <a:cubicBezTo>
                  <a:pt x="702" y="628"/>
                  <a:pt x="702" y="633"/>
                  <a:pt x="700" y="625"/>
                </a:cubicBezTo>
                <a:cubicBezTo>
                  <a:pt x="698" y="616"/>
                  <a:pt x="688" y="616"/>
                  <a:pt x="679" y="616"/>
                </a:cubicBezTo>
                <a:cubicBezTo>
                  <a:pt x="670" y="616"/>
                  <a:pt x="666" y="615"/>
                  <a:pt x="659" y="609"/>
                </a:cubicBezTo>
                <a:cubicBezTo>
                  <a:pt x="651" y="602"/>
                  <a:pt x="635" y="601"/>
                  <a:pt x="630" y="599"/>
                </a:cubicBezTo>
                <a:cubicBezTo>
                  <a:pt x="625" y="598"/>
                  <a:pt x="628" y="583"/>
                  <a:pt x="617" y="570"/>
                </a:cubicBezTo>
                <a:cubicBezTo>
                  <a:pt x="607" y="556"/>
                  <a:pt x="586" y="554"/>
                  <a:pt x="573" y="546"/>
                </a:cubicBezTo>
                <a:cubicBezTo>
                  <a:pt x="559" y="539"/>
                  <a:pt x="564" y="509"/>
                  <a:pt x="544" y="512"/>
                </a:cubicBezTo>
                <a:cubicBezTo>
                  <a:pt x="525" y="514"/>
                  <a:pt x="523" y="522"/>
                  <a:pt x="505" y="513"/>
                </a:cubicBezTo>
                <a:cubicBezTo>
                  <a:pt x="488" y="503"/>
                  <a:pt x="476" y="497"/>
                  <a:pt x="467" y="504"/>
                </a:cubicBezTo>
                <a:cubicBezTo>
                  <a:pt x="457" y="511"/>
                  <a:pt x="446" y="524"/>
                  <a:pt x="440" y="527"/>
                </a:cubicBezTo>
                <a:cubicBezTo>
                  <a:pt x="434" y="530"/>
                  <a:pt x="424" y="524"/>
                  <a:pt x="418" y="525"/>
                </a:cubicBezTo>
                <a:cubicBezTo>
                  <a:pt x="412" y="526"/>
                  <a:pt x="405" y="519"/>
                  <a:pt x="401" y="513"/>
                </a:cubicBezTo>
                <a:cubicBezTo>
                  <a:pt x="397" y="508"/>
                  <a:pt x="409" y="478"/>
                  <a:pt x="398" y="478"/>
                </a:cubicBezTo>
                <a:cubicBezTo>
                  <a:pt x="387" y="478"/>
                  <a:pt x="372" y="473"/>
                  <a:pt x="372" y="469"/>
                </a:cubicBezTo>
                <a:cubicBezTo>
                  <a:pt x="372" y="465"/>
                  <a:pt x="395" y="439"/>
                  <a:pt x="388" y="435"/>
                </a:cubicBezTo>
                <a:cubicBezTo>
                  <a:pt x="382" y="431"/>
                  <a:pt x="368" y="433"/>
                  <a:pt x="356" y="449"/>
                </a:cubicBezTo>
                <a:cubicBezTo>
                  <a:pt x="345" y="465"/>
                  <a:pt x="334" y="465"/>
                  <a:pt x="328" y="459"/>
                </a:cubicBezTo>
                <a:cubicBezTo>
                  <a:pt x="322" y="453"/>
                  <a:pt x="308" y="418"/>
                  <a:pt x="319" y="399"/>
                </a:cubicBezTo>
                <a:cubicBezTo>
                  <a:pt x="330" y="380"/>
                  <a:pt x="348" y="370"/>
                  <a:pt x="362" y="371"/>
                </a:cubicBezTo>
                <a:cubicBezTo>
                  <a:pt x="375" y="372"/>
                  <a:pt x="373" y="368"/>
                  <a:pt x="387" y="367"/>
                </a:cubicBezTo>
                <a:cubicBezTo>
                  <a:pt x="400" y="366"/>
                  <a:pt x="417" y="370"/>
                  <a:pt x="420" y="375"/>
                </a:cubicBezTo>
                <a:cubicBezTo>
                  <a:pt x="424" y="380"/>
                  <a:pt x="417" y="389"/>
                  <a:pt x="425" y="399"/>
                </a:cubicBezTo>
                <a:cubicBezTo>
                  <a:pt x="434" y="409"/>
                  <a:pt x="439" y="405"/>
                  <a:pt x="440" y="409"/>
                </a:cubicBezTo>
                <a:cubicBezTo>
                  <a:pt x="441" y="413"/>
                  <a:pt x="433" y="417"/>
                  <a:pt x="430" y="417"/>
                </a:cubicBezTo>
                <a:cubicBezTo>
                  <a:pt x="426" y="417"/>
                  <a:pt x="399" y="425"/>
                  <a:pt x="409" y="430"/>
                </a:cubicBezTo>
                <a:cubicBezTo>
                  <a:pt x="420" y="435"/>
                  <a:pt x="440" y="431"/>
                  <a:pt x="444" y="438"/>
                </a:cubicBezTo>
                <a:cubicBezTo>
                  <a:pt x="448" y="444"/>
                  <a:pt x="431" y="459"/>
                  <a:pt x="456" y="460"/>
                </a:cubicBezTo>
                <a:cubicBezTo>
                  <a:pt x="481" y="460"/>
                  <a:pt x="498" y="464"/>
                  <a:pt x="512" y="465"/>
                </a:cubicBezTo>
                <a:cubicBezTo>
                  <a:pt x="527" y="465"/>
                  <a:pt x="537" y="466"/>
                  <a:pt x="538" y="470"/>
                </a:cubicBezTo>
                <a:cubicBezTo>
                  <a:pt x="540" y="473"/>
                  <a:pt x="550" y="457"/>
                  <a:pt x="527" y="457"/>
                </a:cubicBezTo>
                <a:cubicBezTo>
                  <a:pt x="503" y="457"/>
                  <a:pt x="484" y="444"/>
                  <a:pt x="472" y="441"/>
                </a:cubicBezTo>
                <a:cubicBezTo>
                  <a:pt x="459" y="439"/>
                  <a:pt x="451" y="430"/>
                  <a:pt x="450" y="420"/>
                </a:cubicBezTo>
                <a:cubicBezTo>
                  <a:pt x="449" y="410"/>
                  <a:pt x="451" y="402"/>
                  <a:pt x="446" y="394"/>
                </a:cubicBezTo>
                <a:cubicBezTo>
                  <a:pt x="441" y="386"/>
                  <a:pt x="428" y="365"/>
                  <a:pt x="440" y="357"/>
                </a:cubicBezTo>
                <a:cubicBezTo>
                  <a:pt x="452" y="348"/>
                  <a:pt x="475" y="332"/>
                  <a:pt x="481" y="322"/>
                </a:cubicBezTo>
                <a:cubicBezTo>
                  <a:pt x="487" y="311"/>
                  <a:pt x="487" y="308"/>
                  <a:pt x="500" y="300"/>
                </a:cubicBezTo>
                <a:cubicBezTo>
                  <a:pt x="514" y="291"/>
                  <a:pt x="530" y="280"/>
                  <a:pt x="537" y="273"/>
                </a:cubicBezTo>
                <a:cubicBezTo>
                  <a:pt x="545" y="265"/>
                  <a:pt x="558" y="253"/>
                  <a:pt x="560" y="259"/>
                </a:cubicBezTo>
                <a:cubicBezTo>
                  <a:pt x="563" y="265"/>
                  <a:pt x="574" y="267"/>
                  <a:pt x="589" y="262"/>
                </a:cubicBezTo>
                <a:cubicBezTo>
                  <a:pt x="603" y="257"/>
                  <a:pt x="621" y="244"/>
                  <a:pt x="606" y="244"/>
                </a:cubicBezTo>
                <a:cubicBezTo>
                  <a:pt x="590" y="244"/>
                  <a:pt x="581" y="240"/>
                  <a:pt x="585" y="234"/>
                </a:cubicBezTo>
                <a:cubicBezTo>
                  <a:pt x="590" y="228"/>
                  <a:pt x="575" y="226"/>
                  <a:pt x="571" y="226"/>
                </a:cubicBezTo>
                <a:cubicBezTo>
                  <a:pt x="567" y="227"/>
                  <a:pt x="567" y="218"/>
                  <a:pt x="581" y="215"/>
                </a:cubicBezTo>
                <a:cubicBezTo>
                  <a:pt x="596" y="213"/>
                  <a:pt x="584" y="226"/>
                  <a:pt x="596" y="225"/>
                </a:cubicBezTo>
                <a:cubicBezTo>
                  <a:pt x="607" y="224"/>
                  <a:pt x="615" y="215"/>
                  <a:pt x="623" y="213"/>
                </a:cubicBezTo>
                <a:cubicBezTo>
                  <a:pt x="632" y="211"/>
                  <a:pt x="635" y="219"/>
                  <a:pt x="624" y="226"/>
                </a:cubicBezTo>
                <a:cubicBezTo>
                  <a:pt x="613" y="234"/>
                  <a:pt x="610" y="231"/>
                  <a:pt x="624" y="235"/>
                </a:cubicBezTo>
                <a:cubicBezTo>
                  <a:pt x="638" y="238"/>
                  <a:pt x="643" y="246"/>
                  <a:pt x="651" y="238"/>
                </a:cubicBezTo>
                <a:cubicBezTo>
                  <a:pt x="660" y="231"/>
                  <a:pt x="649" y="228"/>
                  <a:pt x="649" y="218"/>
                </a:cubicBezTo>
                <a:cubicBezTo>
                  <a:pt x="648" y="208"/>
                  <a:pt x="650" y="189"/>
                  <a:pt x="641" y="183"/>
                </a:cubicBezTo>
                <a:cubicBezTo>
                  <a:pt x="632" y="176"/>
                  <a:pt x="632" y="167"/>
                  <a:pt x="632" y="161"/>
                </a:cubicBezTo>
                <a:cubicBezTo>
                  <a:pt x="632" y="154"/>
                  <a:pt x="633" y="140"/>
                  <a:pt x="624" y="146"/>
                </a:cubicBezTo>
                <a:cubicBezTo>
                  <a:pt x="615" y="153"/>
                  <a:pt x="607" y="157"/>
                  <a:pt x="604" y="154"/>
                </a:cubicBezTo>
                <a:cubicBezTo>
                  <a:pt x="601" y="151"/>
                  <a:pt x="606" y="144"/>
                  <a:pt x="598" y="139"/>
                </a:cubicBezTo>
                <a:cubicBezTo>
                  <a:pt x="590" y="134"/>
                  <a:pt x="590" y="126"/>
                  <a:pt x="580" y="127"/>
                </a:cubicBezTo>
                <a:cubicBezTo>
                  <a:pt x="571" y="128"/>
                  <a:pt x="562" y="120"/>
                  <a:pt x="557" y="131"/>
                </a:cubicBezTo>
                <a:cubicBezTo>
                  <a:pt x="552" y="142"/>
                  <a:pt x="547" y="151"/>
                  <a:pt x="545" y="155"/>
                </a:cubicBezTo>
                <a:cubicBezTo>
                  <a:pt x="543" y="158"/>
                  <a:pt x="551" y="170"/>
                  <a:pt x="544" y="176"/>
                </a:cubicBezTo>
                <a:cubicBezTo>
                  <a:pt x="537" y="182"/>
                  <a:pt x="519" y="190"/>
                  <a:pt x="516" y="196"/>
                </a:cubicBezTo>
                <a:cubicBezTo>
                  <a:pt x="514" y="202"/>
                  <a:pt x="504" y="217"/>
                  <a:pt x="501" y="207"/>
                </a:cubicBezTo>
                <a:cubicBezTo>
                  <a:pt x="499" y="197"/>
                  <a:pt x="510" y="182"/>
                  <a:pt x="495" y="178"/>
                </a:cubicBezTo>
                <a:cubicBezTo>
                  <a:pt x="479" y="173"/>
                  <a:pt x="468" y="177"/>
                  <a:pt x="465" y="167"/>
                </a:cubicBezTo>
                <a:cubicBezTo>
                  <a:pt x="463" y="158"/>
                  <a:pt x="456" y="150"/>
                  <a:pt x="471" y="142"/>
                </a:cubicBezTo>
                <a:cubicBezTo>
                  <a:pt x="486" y="135"/>
                  <a:pt x="501" y="121"/>
                  <a:pt x="516" y="120"/>
                </a:cubicBezTo>
                <a:cubicBezTo>
                  <a:pt x="530" y="118"/>
                  <a:pt x="520" y="130"/>
                  <a:pt x="532" y="129"/>
                </a:cubicBezTo>
                <a:cubicBezTo>
                  <a:pt x="543" y="128"/>
                  <a:pt x="530" y="122"/>
                  <a:pt x="544" y="120"/>
                </a:cubicBezTo>
                <a:cubicBezTo>
                  <a:pt x="558" y="117"/>
                  <a:pt x="556" y="117"/>
                  <a:pt x="552" y="112"/>
                </a:cubicBezTo>
                <a:cubicBezTo>
                  <a:pt x="548" y="107"/>
                  <a:pt x="550" y="106"/>
                  <a:pt x="561" y="101"/>
                </a:cubicBezTo>
                <a:cubicBezTo>
                  <a:pt x="572" y="96"/>
                  <a:pt x="564" y="93"/>
                  <a:pt x="574" y="88"/>
                </a:cubicBezTo>
                <a:cubicBezTo>
                  <a:pt x="585" y="84"/>
                  <a:pt x="588" y="80"/>
                  <a:pt x="594" y="80"/>
                </a:cubicBezTo>
                <a:cubicBezTo>
                  <a:pt x="600" y="80"/>
                  <a:pt x="599" y="82"/>
                  <a:pt x="596" y="90"/>
                </a:cubicBezTo>
                <a:cubicBezTo>
                  <a:pt x="592" y="98"/>
                  <a:pt x="590" y="103"/>
                  <a:pt x="600" y="98"/>
                </a:cubicBezTo>
                <a:cubicBezTo>
                  <a:pt x="610" y="93"/>
                  <a:pt x="615" y="89"/>
                  <a:pt x="607" y="97"/>
                </a:cubicBezTo>
                <a:cubicBezTo>
                  <a:pt x="600" y="104"/>
                  <a:pt x="595" y="104"/>
                  <a:pt x="584" y="106"/>
                </a:cubicBezTo>
                <a:cubicBezTo>
                  <a:pt x="573" y="108"/>
                  <a:pt x="576" y="109"/>
                  <a:pt x="581" y="115"/>
                </a:cubicBezTo>
                <a:cubicBezTo>
                  <a:pt x="586" y="121"/>
                  <a:pt x="599" y="122"/>
                  <a:pt x="603" y="125"/>
                </a:cubicBezTo>
                <a:cubicBezTo>
                  <a:pt x="607" y="129"/>
                  <a:pt x="612" y="141"/>
                  <a:pt x="622" y="135"/>
                </a:cubicBezTo>
                <a:cubicBezTo>
                  <a:pt x="633" y="129"/>
                  <a:pt x="625" y="128"/>
                  <a:pt x="638" y="122"/>
                </a:cubicBezTo>
                <a:cubicBezTo>
                  <a:pt x="652" y="116"/>
                  <a:pt x="671" y="113"/>
                  <a:pt x="670" y="105"/>
                </a:cubicBezTo>
                <a:cubicBezTo>
                  <a:pt x="668" y="98"/>
                  <a:pt x="654" y="93"/>
                  <a:pt x="653" y="84"/>
                </a:cubicBezTo>
                <a:cubicBezTo>
                  <a:pt x="651" y="75"/>
                  <a:pt x="671" y="70"/>
                  <a:pt x="645" y="66"/>
                </a:cubicBezTo>
                <a:cubicBezTo>
                  <a:pt x="619" y="61"/>
                  <a:pt x="634" y="58"/>
                  <a:pt x="622" y="58"/>
                </a:cubicBezTo>
                <a:cubicBezTo>
                  <a:pt x="609" y="58"/>
                  <a:pt x="585" y="58"/>
                  <a:pt x="577" y="62"/>
                </a:cubicBezTo>
                <a:cubicBezTo>
                  <a:pt x="569" y="66"/>
                  <a:pt x="564" y="60"/>
                  <a:pt x="559" y="66"/>
                </a:cubicBezTo>
                <a:cubicBezTo>
                  <a:pt x="555" y="73"/>
                  <a:pt x="560" y="82"/>
                  <a:pt x="556" y="82"/>
                </a:cubicBezTo>
                <a:cubicBezTo>
                  <a:pt x="552" y="82"/>
                  <a:pt x="544" y="89"/>
                  <a:pt x="541" y="82"/>
                </a:cubicBezTo>
                <a:cubicBezTo>
                  <a:pt x="537" y="76"/>
                  <a:pt x="530" y="69"/>
                  <a:pt x="540" y="66"/>
                </a:cubicBezTo>
                <a:cubicBezTo>
                  <a:pt x="550" y="64"/>
                  <a:pt x="552" y="66"/>
                  <a:pt x="553" y="58"/>
                </a:cubicBezTo>
                <a:cubicBezTo>
                  <a:pt x="555" y="50"/>
                  <a:pt x="539" y="51"/>
                  <a:pt x="548" y="50"/>
                </a:cubicBezTo>
                <a:cubicBezTo>
                  <a:pt x="558" y="48"/>
                  <a:pt x="562" y="50"/>
                  <a:pt x="574" y="50"/>
                </a:cubicBezTo>
                <a:cubicBezTo>
                  <a:pt x="587" y="50"/>
                  <a:pt x="616" y="56"/>
                  <a:pt x="620" y="48"/>
                </a:cubicBezTo>
                <a:cubicBezTo>
                  <a:pt x="624" y="40"/>
                  <a:pt x="613" y="40"/>
                  <a:pt x="601" y="40"/>
                </a:cubicBezTo>
                <a:cubicBezTo>
                  <a:pt x="588" y="39"/>
                  <a:pt x="566" y="34"/>
                  <a:pt x="557" y="39"/>
                </a:cubicBezTo>
                <a:cubicBezTo>
                  <a:pt x="548" y="43"/>
                  <a:pt x="536" y="50"/>
                  <a:pt x="532" y="56"/>
                </a:cubicBezTo>
                <a:cubicBezTo>
                  <a:pt x="527" y="63"/>
                  <a:pt x="527" y="55"/>
                  <a:pt x="519" y="56"/>
                </a:cubicBezTo>
                <a:cubicBezTo>
                  <a:pt x="511" y="58"/>
                  <a:pt x="496" y="67"/>
                  <a:pt x="504" y="72"/>
                </a:cubicBezTo>
                <a:cubicBezTo>
                  <a:pt x="511" y="77"/>
                  <a:pt x="511" y="83"/>
                  <a:pt x="503" y="83"/>
                </a:cubicBezTo>
                <a:cubicBezTo>
                  <a:pt x="495" y="83"/>
                  <a:pt x="492" y="92"/>
                  <a:pt x="486" y="92"/>
                </a:cubicBezTo>
                <a:cubicBezTo>
                  <a:pt x="480" y="92"/>
                  <a:pt x="464" y="91"/>
                  <a:pt x="472" y="87"/>
                </a:cubicBezTo>
                <a:cubicBezTo>
                  <a:pt x="479" y="82"/>
                  <a:pt x="488" y="82"/>
                  <a:pt x="487" y="72"/>
                </a:cubicBezTo>
                <a:cubicBezTo>
                  <a:pt x="486" y="62"/>
                  <a:pt x="495" y="59"/>
                  <a:pt x="495" y="56"/>
                </a:cubicBezTo>
                <a:cubicBezTo>
                  <a:pt x="495" y="52"/>
                  <a:pt x="475" y="63"/>
                  <a:pt x="459" y="58"/>
                </a:cubicBezTo>
                <a:cubicBezTo>
                  <a:pt x="443" y="53"/>
                  <a:pt x="436" y="45"/>
                  <a:pt x="420" y="46"/>
                </a:cubicBezTo>
                <a:cubicBezTo>
                  <a:pt x="404" y="47"/>
                  <a:pt x="383" y="68"/>
                  <a:pt x="393" y="70"/>
                </a:cubicBezTo>
                <a:cubicBezTo>
                  <a:pt x="404" y="72"/>
                  <a:pt x="411" y="68"/>
                  <a:pt x="413" y="73"/>
                </a:cubicBezTo>
                <a:cubicBezTo>
                  <a:pt x="415" y="78"/>
                  <a:pt x="411" y="82"/>
                  <a:pt x="417" y="85"/>
                </a:cubicBezTo>
                <a:cubicBezTo>
                  <a:pt x="423" y="88"/>
                  <a:pt x="434" y="94"/>
                  <a:pt x="420" y="91"/>
                </a:cubicBezTo>
                <a:cubicBezTo>
                  <a:pt x="405" y="88"/>
                  <a:pt x="412" y="82"/>
                  <a:pt x="390" y="81"/>
                </a:cubicBezTo>
                <a:cubicBezTo>
                  <a:pt x="368" y="80"/>
                  <a:pt x="355" y="73"/>
                  <a:pt x="332" y="79"/>
                </a:cubicBezTo>
                <a:cubicBezTo>
                  <a:pt x="309" y="85"/>
                  <a:pt x="313" y="90"/>
                  <a:pt x="298" y="85"/>
                </a:cubicBezTo>
                <a:cubicBezTo>
                  <a:pt x="282" y="80"/>
                  <a:pt x="250" y="68"/>
                  <a:pt x="225" y="73"/>
                </a:cubicBezTo>
                <a:cubicBezTo>
                  <a:pt x="200" y="78"/>
                  <a:pt x="169" y="87"/>
                  <a:pt x="161" y="92"/>
                </a:cubicBezTo>
                <a:cubicBezTo>
                  <a:pt x="154" y="97"/>
                  <a:pt x="169" y="102"/>
                  <a:pt x="155" y="103"/>
                </a:cubicBezTo>
                <a:cubicBezTo>
                  <a:pt x="142" y="104"/>
                  <a:pt x="110" y="103"/>
                  <a:pt x="117" y="111"/>
                </a:cubicBezTo>
                <a:cubicBezTo>
                  <a:pt x="123" y="120"/>
                  <a:pt x="132" y="120"/>
                  <a:pt x="122" y="122"/>
                </a:cubicBezTo>
                <a:cubicBezTo>
                  <a:pt x="112" y="124"/>
                  <a:pt x="98" y="125"/>
                  <a:pt x="93" y="132"/>
                </a:cubicBezTo>
                <a:cubicBezTo>
                  <a:pt x="88" y="140"/>
                  <a:pt x="69" y="144"/>
                  <a:pt x="81" y="147"/>
                </a:cubicBezTo>
                <a:cubicBezTo>
                  <a:pt x="93" y="151"/>
                  <a:pt x="112" y="158"/>
                  <a:pt x="104" y="159"/>
                </a:cubicBezTo>
                <a:cubicBezTo>
                  <a:pt x="96" y="160"/>
                  <a:pt x="53" y="177"/>
                  <a:pt x="34" y="181"/>
                </a:cubicBezTo>
                <a:cubicBezTo>
                  <a:pt x="16" y="185"/>
                  <a:pt x="0" y="205"/>
                  <a:pt x="16" y="199"/>
                </a:cubicBezTo>
                <a:cubicBezTo>
                  <a:pt x="37" y="192"/>
                  <a:pt x="91" y="175"/>
                  <a:pt x="101" y="171"/>
                </a:cubicBezTo>
                <a:cubicBezTo>
                  <a:pt x="112" y="167"/>
                  <a:pt x="116" y="170"/>
                  <a:pt x="115" y="176"/>
                </a:cubicBezTo>
                <a:cubicBezTo>
                  <a:pt x="114" y="182"/>
                  <a:pt x="127" y="173"/>
                  <a:pt x="137" y="166"/>
                </a:cubicBezTo>
                <a:cubicBezTo>
                  <a:pt x="147" y="158"/>
                  <a:pt x="147" y="143"/>
                  <a:pt x="155" y="148"/>
                </a:cubicBezTo>
                <a:cubicBezTo>
                  <a:pt x="164" y="153"/>
                  <a:pt x="169" y="148"/>
                  <a:pt x="175" y="146"/>
                </a:cubicBezTo>
                <a:cubicBezTo>
                  <a:pt x="182" y="145"/>
                  <a:pt x="189" y="141"/>
                  <a:pt x="195" y="144"/>
                </a:cubicBezTo>
                <a:cubicBezTo>
                  <a:pt x="201" y="147"/>
                  <a:pt x="216" y="151"/>
                  <a:pt x="220" y="154"/>
                </a:cubicBezTo>
                <a:cubicBezTo>
                  <a:pt x="224" y="157"/>
                  <a:pt x="226" y="165"/>
                  <a:pt x="222" y="166"/>
                </a:cubicBezTo>
                <a:cubicBezTo>
                  <a:pt x="218" y="167"/>
                  <a:pt x="217" y="171"/>
                  <a:pt x="218" y="178"/>
                </a:cubicBezTo>
                <a:cubicBezTo>
                  <a:pt x="218" y="184"/>
                  <a:pt x="222" y="190"/>
                  <a:pt x="213" y="192"/>
                </a:cubicBezTo>
                <a:cubicBezTo>
                  <a:pt x="205" y="194"/>
                  <a:pt x="207" y="204"/>
                  <a:pt x="212" y="203"/>
                </a:cubicBezTo>
                <a:cubicBezTo>
                  <a:pt x="217" y="202"/>
                  <a:pt x="220" y="199"/>
                  <a:pt x="221" y="194"/>
                </a:cubicBezTo>
                <a:cubicBezTo>
                  <a:pt x="222" y="189"/>
                  <a:pt x="233" y="180"/>
                  <a:pt x="231" y="187"/>
                </a:cubicBezTo>
                <a:cubicBezTo>
                  <a:pt x="229" y="194"/>
                  <a:pt x="225" y="200"/>
                  <a:pt x="225" y="205"/>
                </a:cubicBezTo>
                <a:cubicBezTo>
                  <a:pt x="225" y="210"/>
                  <a:pt x="219" y="210"/>
                  <a:pt x="218" y="215"/>
                </a:cubicBezTo>
                <a:cubicBezTo>
                  <a:pt x="218" y="220"/>
                  <a:pt x="219" y="220"/>
                  <a:pt x="223" y="224"/>
                </a:cubicBezTo>
                <a:cubicBezTo>
                  <a:pt x="228" y="228"/>
                  <a:pt x="225" y="231"/>
                  <a:pt x="224" y="240"/>
                </a:cubicBezTo>
                <a:cubicBezTo>
                  <a:pt x="223" y="249"/>
                  <a:pt x="198" y="274"/>
                  <a:pt x="195" y="283"/>
                </a:cubicBezTo>
                <a:cubicBezTo>
                  <a:pt x="191" y="291"/>
                  <a:pt x="193" y="303"/>
                  <a:pt x="193" y="312"/>
                </a:cubicBezTo>
                <a:cubicBezTo>
                  <a:pt x="193" y="322"/>
                  <a:pt x="190" y="333"/>
                  <a:pt x="199" y="337"/>
                </a:cubicBezTo>
                <a:cubicBezTo>
                  <a:pt x="208" y="340"/>
                  <a:pt x="209" y="342"/>
                  <a:pt x="209" y="350"/>
                </a:cubicBezTo>
                <a:cubicBezTo>
                  <a:pt x="209" y="359"/>
                  <a:pt x="209" y="369"/>
                  <a:pt x="214" y="375"/>
                </a:cubicBezTo>
                <a:cubicBezTo>
                  <a:pt x="219" y="380"/>
                  <a:pt x="217" y="380"/>
                  <a:pt x="217" y="389"/>
                </a:cubicBezTo>
                <a:cubicBezTo>
                  <a:pt x="217" y="398"/>
                  <a:pt x="223" y="393"/>
                  <a:pt x="223" y="401"/>
                </a:cubicBezTo>
                <a:cubicBezTo>
                  <a:pt x="224" y="408"/>
                  <a:pt x="219" y="412"/>
                  <a:pt x="228" y="417"/>
                </a:cubicBezTo>
                <a:cubicBezTo>
                  <a:pt x="236" y="423"/>
                  <a:pt x="245" y="428"/>
                  <a:pt x="241" y="418"/>
                </a:cubicBezTo>
                <a:cubicBezTo>
                  <a:pt x="237" y="409"/>
                  <a:pt x="234" y="401"/>
                  <a:pt x="230" y="388"/>
                </a:cubicBezTo>
                <a:cubicBezTo>
                  <a:pt x="226" y="375"/>
                  <a:pt x="223" y="350"/>
                  <a:pt x="229" y="358"/>
                </a:cubicBezTo>
                <a:cubicBezTo>
                  <a:pt x="234" y="365"/>
                  <a:pt x="240" y="388"/>
                  <a:pt x="248" y="404"/>
                </a:cubicBezTo>
                <a:cubicBezTo>
                  <a:pt x="255" y="420"/>
                  <a:pt x="265" y="418"/>
                  <a:pt x="265" y="430"/>
                </a:cubicBezTo>
                <a:cubicBezTo>
                  <a:pt x="265" y="442"/>
                  <a:pt x="255" y="453"/>
                  <a:pt x="274" y="460"/>
                </a:cubicBezTo>
                <a:cubicBezTo>
                  <a:pt x="292" y="468"/>
                  <a:pt x="306" y="484"/>
                  <a:pt x="317" y="482"/>
                </a:cubicBezTo>
                <a:cubicBezTo>
                  <a:pt x="328" y="481"/>
                  <a:pt x="335" y="474"/>
                  <a:pt x="339" y="481"/>
                </a:cubicBezTo>
                <a:cubicBezTo>
                  <a:pt x="343" y="489"/>
                  <a:pt x="352" y="499"/>
                  <a:pt x="362" y="499"/>
                </a:cubicBezTo>
                <a:cubicBezTo>
                  <a:pt x="372" y="499"/>
                  <a:pt x="376" y="506"/>
                  <a:pt x="378" y="516"/>
                </a:cubicBezTo>
                <a:cubicBezTo>
                  <a:pt x="379" y="526"/>
                  <a:pt x="386" y="528"/>
                  <a:pt x="396" y="531"/>
                </a:cubicBezTo>
                <a:cubicBezTo>
                  <a:pt x="406" y="535"/>
                  <a:pt x="409" y="545"/>
                  <a:pt x="416" y="545"/>
                </a:cubicBezTo>
                <a:cubicBezTo>
                  <a:pt x="424" y="544"/>
                  <a:pt x="434" y="540"/>
                  <a:pt x="434" y="548"/>
                </a:cubicBezTo>
                <a:cubicBezTo>
                  <a:pt x="434" y="556"/>
                  <a:pt x="437" y="574"/>
                  <a:pt x="425" y="586"/>
                </a:cubicBezTo>
                <a:cubicBezTo>
                  <a:pt x="412" y="598"/>
                  <a:pt x="406" y="606"/>
                  <a:pt x="413" y="614"/>
                </a:cubicBezTo>
                <a:cubicBezTo>
                  <a:pt x="420" y="621"/>
                  <a:pt x="414" y="629"/>
                  <a:pt x="410" y="635"/>
                </a:cubicBezTo>
                <a:cubicBezTo>
                  <a:pt x="407" y="641"/>
                  <a:pt x="413" y="646"/>
                  <a:pt x="420" y="655"/>
                </a:cubicBezTo>
                <a:cubicBezTo>
                  <a:pt x="426" y="664"/>
                  <a:pt x="436" y="675"/>
                  <a:pt x="441" y="694"/>
                </a:cubicBezTo>
                <a:cubicBezTo>
                  <a:pt x="447" y="712"/>
                  <a:pt x="456" y="719"/>
                  <a:pt x="470" y="725"/>
                </a:cubicBezTo>
                <a:cubicBezTo>
                  <a:pt x="484" y="731"/>
                  <a:pt x="495" y="741"/>
                  <a:pt x="495" y="755"/>
                </a:cubicBezTo>
                <a:cubicBezTo>
                  <a:pt x="495" y="769"/>
                  <a:pt x="495" y="818"/>
                  <a:pt x="495" y="832"/>
                </a:cubicBezTo>
                <a:cubicBezTo>
                  <a:pt x="495" y="847"/>
                  <a:pt x="502" y="861"/>
                  <a:pt x="500" y="872"/>
                </a:cubicBezTo>
                <a:cubicBezTo>
                  <a:pt x="497" y="883"/>
                  <a:pt x="500" y="892"/>
                  <a:pt x="503" y="896"/>
                </a:cubicBezTo>
                <a:cubicBezTo>
                  <a:pt x="506" y="901"/>
                  <a:pt x="505" y="910"/>
                  <a:pt x="506" y="919"/>
                </a:cubicBezTo>
                <a:cubicBezTo>
                  <a:pt x="507" y="928"/>
                  <a:pt x="517" y="922"/>
                  <a:pt x="517" y="930"/>
                </a:cubicBezTo>
                <a:cubicBezTo>
                  <a:pt x="517" y="939"/>
                  <a:pt x="513" y="951"/>
                  <a:pt x="518" y="955"/>
                </a:cubicBezTo>
                <a:cubicBezTo>
                  <a:pt x="523" y="960"/>
                  <a:pt x="512" y="975"/>
                  <a:pt x="535" y="989"/>
                </a:cubicBezTo>
                <a:cubicBezTo>
                  <a:pt x="558" y="1003"/>
                  <a:pt x="559" y="1004"/>
                  <a:pt x="561" y="1007"/>
                </a:cubicBezTo>
                <a:cubicBezTo>
                  <a:pt x="563" y="1009"/>
                  <a:pt x="570" y="1002"/>
                  <a:pt x="570" y="1006"/>
                </a:cubicBezTo>
                <a:cubicBezTo>
                  <a:pt x="570" y="1010"/>
                  <a:pt x="558" y="1023"/>
                  <a:pt x="581" y="1023"/>
                </a:cubicBezTo>
                <a:cubicBezTo>
                  <a:pt x="605" y="1023"/>
                  <a:pt x="619" y="1026"/>
                  <a:pt x="605" y="1015"/>
                </a:cubicBezTo>
                <a:cubicBezTo>
                  <a:pt x="590" y="1004"/>
                  <a:pt x="582" y="1009"/>
                  <a:pt x="580" y="998"/>
                </a:cubicBezTo>
                <a:cubicBezTo>
                  <a:pt x="577" y="987"/>
                  <a:pt x="574" y="989"/>
                  <a:pt x="572" y="981"/>
                </a:cubicBezTo>
                <a:cubicBezTo>
                  <a:pt x="570" y="974"/>
                  <a:pt x="578" y="971"/>
                  <a:pt x="575" y="963"/>
                </a:cubicBezTo>
                <a:cubicBezTo>
                  <a:pt x="573" y="955"/>
                  <a:pt x="563" y="955"/>
                  <a:pt x="564" y="948"/>
                </a:cubicBezTo>
                <a:cubicBezTo>
                  <a:pt x="564" y="940"/>
                  <a:pt x="570" y="933"/>
                  <a:pt x="572" y="929"/>
                </a:cubicBezTo>
                <a:cubicBezTo>
                  <a:pt x="574" y="926"/>
                  <a:pt x="574" y="923"/>
                  <a:pt x="569" y="919"/>
                </a:cubicBezTo>
                <a:cubicBezTo>
                  <a:pt x="565" y="916"/>
                  <a:pt x="566" y="915"/>
                  <a:pt x="572" y="913"/>
                </a:cubicBezTo>
                <a:cubicBezTo>
                  <a:pt x="578" y="912"/>
                  <a:pt x="579" y="914"/>
                  <a:pt x="581" y="906"/>
                </a:cubicBezTo>
                <a:cubicBezTo>
                  <a:pt x="584" y="897"/>
                  <a:pt x="591" y="898"/>
                  <a:pt x="595" y="896"/>
                </a:cubicBezTo>
                <a:cubicBezTo>
                  <a:pt x="598" y="893"/>
                  <a:pt x="610" y="890"/>
                  <a:pt x="606" y="879"/>
                </a:cubicBezTo>
                <a:cubicBezTo>
                  <a:pt x="601" y="868"/>
                  <a:pt x="593" y="863"/>
                  <a:pt x="602" y="863"/>
                </a:cubicBezTo>
                <a:cubicBezTo>
                  <a:pt x="612" y="863"/>
                  <a:pt x="621" y="862"/>
                  <a:pt x="627" y="850"/>
                </a:cubicBezTo>
                <a:cubicBezTo>
                  <a:pt x="633" y="838"/>
                  <a:pt x="630" y="836"/>
                  <a:pt x="637" y="827"/>
                </a:cubicBezTo>
                <a:cubicBezTo>
                  <a:pt x="644" y="817"/>
                  <a:pt x="644" y="810"/>
                  <a:pt x="644" y="803"/>
                </a:cubicBezTo>
                <a:cubicBezTo>
                  <a:pt x="644" y="796"/>
                  <a:pt x="641" y="790"/>
                  <a:pt x="650" y="785"/>
                </a:cubicBezTo>
                <a:cubicBezTo>
                  <a:pt x="660" y="781"/>
                  <a:pt x="690" y="776"/>
                  <a:pt x="694" y="763"/>
                </a:cubicBezTo>
                <a:cubicBezTo>
                  <a:pt x="698" y="751"/>
                  <a:pt x="702" y="737"/>
                  <a:pt x="701" y="724"/>
                </a:cubicBezTo>
                <a:cubicBezTo>
                  <a:pt x="699" y="710"/>
                  <a:pt x="698" y="702"/>
                  <a:pt x="707" y="691"/>
                </a:cubicBezTo>
                <a:cubicBezTo>
                  <a:pt x="717" y="680"/>
                  <a:pt x="729" y="671"/>
                  <a:pt x="729" y="661"/>
                </a:cubicBezTo>
                <a:cubicBezTo>
                  <a:pt x="729" y="651"/>
                  <a:pt x="733" y="636"/>
                  <a:pt x="718" y="632"/>
                </a:cubicBezTo>
                <a:close/>
                <a:moveTo>
                  <a:pt x="873" y="79"/>
                </a:moveTo>
                <a:cubicBezTo>
                  <a:pt x="883" y="69"/>
                  <a:pt x="880" y="64"/>
                  <a:pt x="893" y="59"/>
                </a:cubicBezTo>
                <a:cubicBezTo>
                  <a:pt x="905" y="54"/>
                  <a:pt x="902" y="47"/>
                  <a:pt x="900" y="37"/>
                </a:cubicBezTo>
                <a:cubicBezTo>
                  <a:pt x="899" y="27"/>
                  <a:pt x="900" y="31"/>
                  <a:pt x="905" y="28"/>
                </a:cubicBezTo>
                <a:cubicBezTo>
                  <a:pt x="910" y="24"/>
                  <a:pt x="918" y="22"/>
                  <a:pt x="930" y="21"/>
                </a:cubicBezTo>
                <a:cubicBezTo>
                  <a:pt x="942" y="20"/>
                  <a:pt x="931" y="16"/>
                  <a:pt x="931" y="11"/>
                </a:cubicBezTo>
                <a:cubicBezTo>
                  <a:pt x="931" y="6"/>
                  <a:pt x="922" y="7"/>
                  <a:pt x="910" y="8"/>
                </a:cubicBezTo>
                <a:cubicBezTo>
                  <a:pt x="899" y="10"/>
                  <a:pt x="900" y="8"/>
                  <a:pt x="892" y="5"/>
                </a:cubicBezTo>
                <a:cubicBezTo>
                  <a:pt x="883" y="2"/>
                  <a:pt x="834" y="2"/>
                  <a:pt x="821" y="2"/>
                </a:cubicBezTo>
                <a:cubicBezTo>
                  <a:pt x="809" y="2"/>
                  <a:pt x="786" y="4"/>
                  <a:pt x="774" y="5"/>
                </a:cubicBezTo>
                <a:cubicBezTo>
                  <a:pt x="762" y="6"/>
                  <a:pt x="763" y="5"/>
                  <a:pt x="740" y="2"/>
                </a:cubicBezTo>
                <a:cubicBezTo>
                  <a:pt x="718" y="0"/>
                  <a:pt x="658" y="2"/>
                  <a:pt x="636" y="4"/>
                </a:cubicBezTo>
                <a:cubicBezTo>
                  <a:pt x="614" y="7"/>
                  <a:pt x="598" y="9"/>
                  <a:pt x="584" y="18"/>
                </a:cubicBezTo>
                <a:cubicBezTo>
                  <a:pt x="569" y="28"/>
                  <a:pt x="560" y="24"/>
                  <a:pt x="544" y="26"/>
                </a:cubicBezTo>
                <a:cubicBezTo>
                  <a:pt x="528" y="28"/>
                  <a:pt x="527" y="28"/>
                  <a:pt x="519" y="28"/>
                </a:cubicBezTo>
                <a:cubicBezTo>
                  <a:pt x="511" y="28"/>
                  <a:pt x="512" y="24"/>
                  <a:pt x="499" y="29"/>
                </a:cubicBezTo>
                <a:cubicBezTo>
                  <a:pt x="485" y="34"/>
                  <a:pt x="489" y="37"/>
                  <a:pt x="484" y="30"/>
                </a:cubicBezTo>
                <a:cubicBezTo>
                  <a:pt x="479" y="24"/>
                  <a:pt x="473" y="30"/>
                  <a:pt x="449" y="36"/>
                </a:cubicBezTo>
                <a:cubicBezTo>
                  <a:pt x="425" y="42"/>
                  <a:pt x="457" y="49"/>
                  <a:pt x="465" y="51"/>
                </a:cubicBezTo>
                <a:cubicBezTo>
                  <a:pt x="465" y="51"/>
                  <a:pt x="481" y="50"/>
                  <a:pt x="490" y="48"/>
                </a:cubicBezTo>
                <a:cubicBezTo>
                  <a:pt x="500" y="45"/>
                  <a:pt x="504" y="51"/>
                  <a:pt x="510" y="50"/>
                </a:cubicBezTo>
                <a:cubicBezTo>
                  <a:pt x="516" y="48"/>
                  <a:pt x="517" y="42"/>
                  <a:pt x="551" y="34"/>
                </a:cubicBezTo>
                <a:cubicBezTo>
                  <a:pt x="585" y="27"/>
                  <a:pt x="608" y="33"/>
                  <a:pt x="622" y="39"/>
                </a:cubicBezTo>
                <a:cubicBezTo>
                  <a:pt x="635" y="45"/>
                  <a:pt x="635" y="41"/>
                  <a:pt x="647" y="34"/>
                </a:cubicBezTo>
                <a:cubicBezTo>
                  <a:pt x="659" y="26"/>
                  <a:pt x="679" y="20"/>
                  <a:pt x="700" y="17"/>
                </a:cubicBezTo>
                <a:cubicBezTo>
                  <a:pt x="721" y="13"/>
                  <a:pt x="707" y="21"/>
                  <a:pt x="694" y="26"/>
                </a:cubicBezTo>
                <a:cubicBezTo>
                  <a:pt x="681" y="31"/>
                  <a:pt x="669" y="29"/>
                  <a:pt x="671" y="38"/>
                </a:cubicBezTo>
                <a:cubicBezTo>
                  <a:pt x="674" y="46"/>
                  <a:pt x="700" y="44"/>
                  <a:pt x="707" y="44"/>
                </a:cubicBezTo>
                <a:cubicBezTo>
                  <a:pt x="715" y="44"/>
                  <a:pt x="716" y="56"/>
                  <a:pt x="717" y="62"/>
                </a:cubicBezTo>
                <a:cubicBezTo>
                  <a:pt x="718" y="69"/>
                  <a:pt x="716" y="72"/>
                  <a:pt x="718" y="79"/>
                </a:cubicBezTo>
                <a:cubicBezTo>
                  <a:pt x="719" y="86"/>
                  <a:pt x="723" y="85"/>
                  <a:pt x="716" y="92"/>
                </a:cubicBezTo>
                <a:cubicBezTo>
                  <a:pt x="708" y="98"/>
                  <a:pt x="704" y="98"/>
                  <a:pt x="704" y="109"/>
                </a:cubicBezTo>
                <a:cubicBezTo>
                  <a:pt x="704" y="121"/>
                  <a:pt x="709" y="134"/>
                  <a:pt x="721" y="142"/>
                </a:cubicBezTo>
                <a:cubicBezTo>
                  <a:pt x="733" y="151"/>
                  <a:pt x="739" y="151"/>
                  <a:pt x="746" y="138"/>
                </a:cubicBezTo>
                <a:cubicBezTo>
                  <a:pt x="753" y="125"/>
                  <a:pt x="769" y="116"/>
                  <a:pt x="777" y="112"/>
                </a:cubicBezTo>
                <a:cubicBezTo>
                  <a:pt x="786" y="108"/>
                  <a:pt x="798" y="112"/>
                  <a:pt x="809" y="102"/>
                </a:cubicBezTo>
                <a:cubicBezTo>
                  <a:pt x="819" y="92"/>
                  <a:pt x="834" y="96"/>
                  <a:pt x="850" y="91"/>
                </a:cubicBezTo>
                <a:cubicBezTo>
                  <a:pt x="866" y="86"/>
                  <a:pt x="864" y="89"/>
                  <a:pt x="873" y="79"/>
                </a:cubicBezTo>
                <a:close/>
                <a:moveTo>
                  <a:pt x="890" y="98"/>
                </a:moveTo>
                <a:cubicBezTo>
                  <a:pt x="865" y="102"/>
                  <a:pt x="841" y="93"/>
                  <a:pt x="846" y="107"/>
                </a:cubicBezTo>
                <a:cubicBezTo>
                  <a:pt x="850" y="120"/>
                  <a:pt x="851" y="141"/>
                  <a:pt x="864" y="136"/>
                </a:cubicBezTo>
                <a:cubicBezTo>
                  <a:pt x="887" y="129"/>
                  <a:pt x="913" y="125"/>
                  <a:pt x="907" y="114"/>
                </a:cubicBezTo>
                <a:cubicBezTo>
                  <a:pt x="901" y="104"/>
                  <a:pt x="915" y="95"/>
                  <a:pt x="890" y="98"/>
                </a:cubicBezTo>
                <a:close/>
                <a:moveTo>
                  <a:pt x="1051" y="41"/>
                </a:moveTo>
                <a:cubicBezTo>
                  <a:pt x="1052" y="42"/>
                  <a:pt x="1053" y="42"/>
                  <a:pt x="1053" y="42"/>
                </a:cubicBezTo>
                <a:cubicBezTo>
                  <a:pt x="1062" y="45"/>
                  <a:pt x="1068" y="40"/>
                  <a:pt x="1069" y="34"/>
                </a:cubicBezTo>
                <a:cubicBezTo>
                  <a:pt x="1078" y="20"/>
                  <a:pt x="1075" y="45"/>
                  <a:pt x="1085" y="40"/>
                </a:cubicBezTo>
                <a:cubicBezTo>
                  <a:pt x="1095" y="36"/>
                  <a:pt x="1109" y="26"/>
                  <a:pt x="1121" y="20"/>
                </a:cubicBezTo>
                <a:cubicBezTo>
                  <a:pt x="1133" y="14"/>
                  <a:pt x="1107" y="17"/>
                  <a:pt x="1085" y="13"/>
                </a:cubicBezTo>
                <a:cubicBezTo>
                  <a:pt x="1064" y="10"/>
                  <a:pt x="1035" y="16"/>
                  <a:pt x="1027" y="22"/>
                </a:cubicBezTo>
                <a:cubicBezTo>
                  <a:pt x="1019" y="27"/>
                  <a:pt x="1039" y="38"/>
                  <a:pt x="1051" y="41"/>
                </a:cubicBezTo>
                <a:close/>
                <a:moveTo>
                  <a:pt x="1187" y="24"/>
                </a:moveTo>
                <a:cubicBezTo>
                  <a:pt x="1187" y="24"/>
                  <a:pt x="1183" y="29"/>
                  <a:pt x="1193" y="29"/>
                </a:cubicBezTo>
                <a:cubicBezTo>
                  <a:pt x="1203" y="29"/>
                  <a:pt x="1224" y="23"/>
                  <a:pt x="1241" y="23"/>
                </a:cubicBezTo>
                <a:cubicBezTo>
                  <a:pt x="1258" y="23"/>
                  <a:pt x="1253" y="17"/>
                  <a:pt x="1250" y="17"/>
                </a:cubicBezTo>
                <a:cubicBezTo>
                  <a:pt x="1246" y="17"/>
                  <a:pt x="1237" y="8"/>
                  <a:pt x="1224" y="8"/>
                </a:cubicBezTo>
                <a:cubicBezTo>
                  <a:pt x="1210" y="9"/>
                  <a:pt x="1211" y="15"/>
                  <a:pt x="1202" y="15"/>
                </a:cubicBezTo>
                <a:cubicBezTo>
                  <a:pt x="1194" y="15"/>
                  <a:pt x="1196" y="13"/>
                  <a:pt x="1178" y="13"/>
                </a:cubicBezTo>
                <a:cubicBezTo>
                  <a:pt x="1160" y="14"/>
                  <a:pt x="1178" y="22"/>
                  <a:pt x="1187" y="24"/>
                </a:cubicBezTo>
                <a:close/>
                <a:moveTo>
                  <a:pt x="1769" y="676"/>
                </a:moveTo>
                <a:cubicBezTo>
                  <a:pt x="1782" y="678"/>
                  <a:pt x="1793" y="676"/>
                  <a:pt x="1802" y="671"/>
                </a:cubicBezTo>
                <a:cubicBezTo>
                  <a:pt x="1811" y="666"/>
                  <a:pt x="1807" y="660"/>
                  <a:pt x="1806" y="657"/>
                </a:cubicBezTo>
                <a:cubicBezTo>
                  <a:pt x="1805" y="655"/>
                  <a:pt x="1798" y="660"/>
                  <a:pt x="1789" y="662"/>
                </a:cubicBezTo>
                <a:cubicBezTo>
                  <a:pt x="1780" y="663"/>
                  <a:pt x="1777" y="663"/>
                  <a:pt x="1766" y="664"/>
                </a:cubicBezTo>
                <a:cubicBezTo>
                  <a:pt x="1754" y="665"/>
                  <a:pt x="1761" y="660"/>
                  <a:pt x="1749" y="659"/>
                </a:cubicBezTo>
                <a:cubicBezTo>
                  <a:pt x="1736" y="658"/>
                  <a:pt x="1724" y="656"/>
                  <a:pt x="1709" y="651"/>
                </a:cubicBezTo>
                <a:cubicBezTo>
                  <a:pt x="1695" y="646"/>
                  <a:pt x="1687" y="641"/>
                  <a:pt x="1677" y="638"/>
                </a:cubicBezTo>
                <a:cubicBezTo>
                  <a:pt x="1667" y="635"/>
                  <a:pt x="1676" y="629"/>
                  <a:pt x="1676" y="614"/>
                </a:cubicBezTo>
                <a:cubicBezTo>
                  <a:pt x="1675" y="600"/>
                  <a:pt x="1665" y="606"/>
                  <a:pt x="1658" y="601"/>
                </a:cubicBezTo>
                <a:cubicBezTo>
                  <a:pt x="1650" y="596"/>
                  <a:pt x="1653" y="585"/>
                  <a:pt x="1656" y="588"/>
                </a:cubicBezTo>
                <a:cubicBezTo>
                  <a:pt x="1660" y="592"/>
                  <a:pt x="1660" y="596"/>
                  <a:pt x="1660" y="578"/>
                </a:cubicBezTo>
                <a:cubicBezTo>
                  <a:pt x="1660" y="561"/>
                  <a:pt x="1644" y="549"/>
                  <a:pt x="1634" y="534"/>
                </a:cubicBezTo>
                <a:cubicBezTo>
                  <a:pt x="1624" y="519"/>
                  <a:pt x="1626" y="510"/>
                  <a:pt x="1627" y="503"/>
                </a:cubicBezTo>
                <a:cubicBezTo>
                  <a:pt x="1628" y="495"/>
                  <a:pt x="1645" y="509"/>
                  <a:pt x="1655" y="520"/>
                </a:cubicBezTo>
                <a:cubicBezTo>
                  <a:pt x="1664" y="531"/>
                  <a:pt x="1664" y="531"/>
                  <a:pt x="1669" y="529"/>
                </a:cubicBezTo>
                <a:cubicBezTo>
                  <a:pt x="1674" y="526"/>
                  <a:pt x="1689" y="518"/>
                  <a:pt x="1692" y="504"/>
                </a:cubicBezTo>
                <a:cubicBezTo>
                  <a:pt x="1696" y="491"/>
                  <a:pt x="1665" y="464"/>
                  <a:pt x="1661" y="451"/>
                </a:cubicBezTo>
                <a:cubicBezTo>
                  <a:pt x="1657" y="439"/>
                  <a:pt x="1667" y="446"/>
                  <a:pt x="1672" y="438"/>
                </a:cubicBezTo>
                <a:cubicBezTo>
                  <a:pt x="1677" y="429"/>
                  <a:pt x="1683" y="441"/>
                  <a:pt x="1680" y="447"/>
                </a:cubicBezTo>
                <a:cubicBezTo>
                  <a:pt x="1676" y="453"/>
                  <a:pt x="1681" y="456"/>
                  <a:pt x="1684" y="462"/>
                </a:cubicBezTo>
                <a:cubicBezTo>
                  <a:pt x="1687" y="468"/>
                  <a:pt x="1687" y="462"/>
                  <a:pt x="1691" y="455"/>
                </a:cubicBezTo>
                <a:cubicBezTo>
                  <a:pt x="1694" y="447"/>
                  <a:pt x="1692" y="444"/>
                  <a:pt x="1697" y="439"/>
                </a:cubicBezTo>
                <a:cubicBezTo>
                  <a:pt x="1703" y="434"/>
                  <a:pt x="1726" y="428"/>
                  <a:pt x="1732" y="422"/>
                </a:cubicBezTo>
                <a:cubicBezTo>
                  <a:pt x="1738" y="416"/>
                  <a:pt x="1742" y="409"/>
                  <a:pt x="1750" y="388"/>
                </a:cubicBezTo>
                <a:cubicBezTo>
                  <a:pt x="1757" y="367"/>
                  <a:pt x="1749" y="368"/>
                  <a:pt x="1745" y="360"/>
                </a:cubicBezTo>
                <a:cubicBezTo>
                  <a:pt x="1742" y="353"/>
                  <a:pt x="1732" y="340"/>
                  <a:pt x="1726" y="332"/>
                </a:cubicBezTo>
                <a:cubicBezTo>
                  <a:pt x="1720" y="325"/>
                  <a:pt x="1725" y="327"/>
                  <a:pt x="1729" y="324"/>
                </a:cubicBezTo>
                <a:cubicBezTo>
                  <a:pt x="1734" y="322"/>
                  <a:pt x="1730" y="316"/>
                  <a:pt x="1720" y="312"/>
                </a:cubicBezTo>
                <a:cubicBezTo>
                  <a:pt x="1710" y="309"/>
                  <a:pt x="1712" y="316"/>
                  <a:pt x="1702" y="314"/>
                </a:cubicBezTo>
                <a:cubicBezTo>
                  <a:pt x="1693" y="312"/>
                  <a:pt x="1698" y="306"/>
                  <a:pt x="1708" y="294"/>
                </a:cubicBezTo>
                <a:cubicBezTo>
                  <a:pt x="1718" y="282"/>
                  <a:pt x="1713" y="296"/>
                  <a:pt x="1720" y="301"/>
                </a:cubicBezTo>
                <a:cubicBezTo>
                  <a:pt x="1727" y="306"/>
                  <a:pt x="1729" y="297"/>
                  <a:pt x="1734" y="300"/>
                </a:cubicBezTo>
                <a:cubicBezTo>
                  <a:pt x="1739" y="302"/>
                  <a:pt x="1749" y="307"/>
                  <a:pt x="1756" y="317"/>
                </a:cubicBezTo>
                <a:cubicBezTo>
                  <a:pt x="1764" y="327"/>
                  <a:pt x="1764" y="339"/>
                  <a:pt x="1772" y="338"/>
                </a:cubicBezTo>
                <a:cubicBezTo>
                  <a:pt x="1779" y="338"/>
                  <a:pt x="1779" y="334"/>
                  <a:pt x="1782" y="327"/>
                </a:cubicBezTo>
                <a:cubicBezTo>
                  <a:pt x="1786" y="319"/>
                  <a:pt x="1773" y="312"/>
                  <a:pt x="1767" y="306"/>
                </a:cubicBezTo>
                <a:cubicBezTo>
                  <a:pt x="1761" y="300"/>
                  <a:pt x="1756" y="300"/>
                  <a:pt x="1761" y="295"/>
                </a:cubicBezTo>
                <a:cubicBezTo>
                  <a:pt x="1766" y="290"/>
                  <a:pt x="1761" y="283"/>
                  <a:pt x="1764" y="277"/>
                </a:cubicBezTo>
                <a:cubicBezTo>
                  <a:pt x="1766" y="271"/>
                  <a:pt x="1776" y="274"/>
                  <a:pt x="1785" y="270"/>
                </a:cubicBezTo>
                <a:cubicBezTo>
                  <a:pt x="1794" y="266"/>
                  <a:pt x="1795" y="252"/>
                  <a:pt x="1795" y="237"/>
                </a:cubicBezTo>
                <a:cubicBezTo>
                  <a:pt x="1795" y="221"/>
                  <a:pt x="1788" y="215"/>
                  <a:pt x="1783" y="210"/>
                </a:cubicBezTo>
                <a:cubicBezTo>
                  <a:pt x="1779" y="205"/>
                  <a:pt x="1788" y="207"/>
                  <a:pt x="1796" y="213"/>
                </a:cubicBezTo>
                <a:cubicBezTo>
                  <a:pt x="1804" y="219"/>
                  <a:pt x="1815" y="251"/>
                  <a:pt x="1818" y="263"/>
                </a:cubicBezTo>
                <a:cubicBezTo>
                  <a:pt x="1820" y="276"/>
                  <a:pt x="1819" y="276"/>
                  <a:pt x="1829" y="287"/>
                </a:cubicBezTo>
                <a:cubicBezTo>
                  <a:pt x="1839" y="298"/>
                  <a:pt x="1835" y="296"/>
                  <a:pt x="1832" y="309"/>
                </a:cubicBezTo>
                <a:cubicBezTo>
                  <a:pt x="1829" y="322"/>
                  <a:pt x="1820" y="325"/>
                  <a:pt x="1808" y="328"/>
                </a:cubicBezTo>
                <a:cubicBezTo>
                  <a:pt x="1795" y="332"/>
                  <a:pt x="1799" y="334"/>
                  <a:pt x="1792" y="347"/>
                </a:cubicBezTo>
                <a:cubicBezTo>
                  <a:pt x="1784" y="359"/>
                  <a:pt x="1796" y="360"/>
                  <a:pt x="1803" y="364"/>
                </a:cubicBezTo>
                <a:cubicBezTo>
                  <a:pt x="1809" y="367"/>
                  <a:pt x="1813" y="354"/>
                  <a:pt x="1821" y="348"/>
                </a:cubicBezTo>
                <a:cubicBezTo>
                  <a:pt x="1830" y="343"/>
                  <a:pt x="1839" y="338"/>
                  <a:pt x="1853" y="338"/>
                </a:cubicBezTo>
                <a:cubicBezTo>
                  <a:pt x="1867" y="338"/>
                  <a:pt x="1849" y="319"/>
                  <a:pt x="1848" y="309"/>
                </a:cubicBezTo>
                <a:cubicBezTo>
                  <a:pt x="1847" y="299"/>
                  <a:pt x="1846" y="292"/>
                  <a:pt x="1843" y="284"/>
                </a:cubicBezTo>
                <a:cubicBezTo>
                  <a:pt x="1840" y="277"/>
                  <a:pt x="1846" y="277"/>
                  <a:pt x="1857" y="272"/>
                </a:cubicBezTo>
                <a:cubicBezTo>
                  <a:pt x="1867" y="267"/>
                  <a:pt x="1866" y="257"/>
                  <a:pt x="1860" y="257"/>
                </a:cubicBezTo>
                <a:cubicBezTo>
                  <a:pt x="1854" y="257"/>
                  <a:pt x="1849" y="261"/>
                  <a:pt x="1835" y="260"/>
                </a:cubicBezTo>
                <a:cubicBezTo>
                  <a:pt x="1822" y="259"/>
                  <a:pt x="1825" y="248"/>
                  <a:pt x="1822" y="244"/>
                </a:cubicBezTo>
                <a:cubicBezTo>
                  <a:pt x="1819" y="240"/>
                  <a:pt x="1814" y="231"/>
                  <a:pt x="1814" y="223"/>
                </a:cubicBezTo>
                <a:cubicBezTo>
                  <a:pt x="1813" y="215"/>
                  <a:pt x="1801" y="205"/>
                  <a:pt x="1793" y="198"/>
                </a:cubicBezTo>
                <a:cubicBezTo>
                  <a:pt x="1784" y="190"/>
                  <a:pt x="1779" y="185"/>
                  <a:pt x="1779" y="189"/>
                </a:cubicBezTo>
                <a:cubicBezTo>
                  <a:pt x="1779" y="192"/>
                  <a:pt x="1774" y="188"/>
                  <a:pt x="1762" y="187"/>
                </a:cubicBezTo>
                <a:cubicBezTo>
                  <a:pt x="1750" y="186"/>
                  <a:pt x="1748" y="189"/>
                  <a:pt x="1738" y="188"/>
                </a:cubicBezTo>
                <a:cubicBezTo>
                  <a:pt x="1728" y="187"/>
                  <a:pt x="1739" y="170"/>
                  <a:pt x="1743" y="158"/>
                </a:cubicBezTo>
                <a:cubicBezTo>
                  <a:pt x="1747" y="146"/>
                  <a:pt x="1759" y="153"/>
                  <a:pt x="1768" y="153"/>
                </a:cubicBezTo>
                <a:cubicBezTo>
                  <a:pt x="1777" y="153"/>
                  <a:pt x="1782" y="154"/>
                  <a:pt x="1795" y="157"/>
                </a:cubicBezTo>
                <a:cubicBezTo>
                  <a:pt x="1809" y="161"/>
                  <a:pt x="1803" y="149"/>
                  <a:pt x="1805" y="140"/>
                </a:cubicBezTo>
                <a:cubicBezTo>
                  <a:pt x="1808" y="130"/>
                  <a:pt x="1814" y="135"/>
                  <a:pt x="1821" y="139"/>
                </a:cubicBezTo>
                <a:cubicBezTo>
                  <a:pt x="1829" y="142"/>
                  <a:pt x="1831" y="143"/>
                  <a:pt x="1831" y="135"/>
                </a:cubicBezTo>
                <a:cubicBezTo>
                  <a:pt x="1831" y="128"/>
                  <a:pt x="1838" y="126"/>
                  <a:pt x="1844" y="133"/>
                </a:cubicBezTo>
                <a:cubicBezTo>
                  <a:pt x="1850" y="140"/>
                  <a:pt x="1834" y="154"/>
                  <a:pt x="1834" y="154"/>
                </a:cubicBezTo>
                <a:cubicBezTo>
                  <a:pt x="1834" y="154"/>
                  <a:pt x="1829" y="169"/>
                  <a:pt x="1838" y="174"/>
                </a:cubicBezTo>
                <a:cubicBezTo>
                  <a:pt x="1847" y="179"/>
                  <a:pt x="1866" y="201"/>
                  <a:pt x="1877" y="209"/>
                </a:cubicBezTo>
                <a:cubicBezTo>
                  <a:pt x="1888" y="216"/>
                  <a:pt x="1880" y="196"/>
                  <a:pt x="1880" y="182"/>
                </a:cubicBezTo>
                <a:cubicBezTo>
                  <a:pt x="1880" y="167"/>
                  <a:pt x="1870" y="169"/>
                  <a:pt x="1862" y="156"/>
                </a:cubicBezTo>
                <a:cubicBezTo>
                  <a:pt x="1855" y="142"/>
                  <a:pt x="1860" y="148"/>
                  <a:pt x="1874" y="148"/>
                </a:cubicBezTo>
                <a:cubicBezTo>
                  <a:pt x="1889" y="148"/>
                  <a:pt x="1889" y="143"/>
                  <a:pt x="1893" y="139"/>
                </a:cubicBezTo>
                <a:cubicBezTo>
                  <a:pt x="1896" y="135"/>
                  <a:pt x="1899" y="134"/>
                  <a:pt x="1911" y="134"/>
                </a:cubicBezTo>
                <a:cubicBezTo>
                  <a:pt x="1924" y="134"/>
                  <a:pt x="1916" y="129"/>
                  <a:pt x="1910" y="122"/>
                </a:cubicBezTo>
                <a:cubicBezTo>
                  <a:pt x="1905" y="115"/>
                  <a:pt x="1893" y="117"/>
                  <a:pt x="1897" y="113"/>
                </a:cubicBezTo>
                <a:cubicBezTo>
                  <a:pt x="1901" y="109"/>
                  <a:pt x="1924" y="115"/>
                  <a:pt x="1935" y="120"/>
                </a:cubicBezTo>
                <a:cubicBezTo>
                  <a:pt x="1946" y="124"/>
                  <a:pt x="1943" y="120"/>
                  <a:pt x="1942" y="110"/>
                </a:cubicBezTo>
                <a:cubicBezTo>
                  <a:pt x="1940" y="100"/>
                  <a:pt x="1931" y="108"/>
                  <a:pt x="1904" y="98"/>
                </a:cubicBezTo>
                <a:cubicBezTo>
                  <a:pt x="1877" y="88"/>
                  <a:pt x="1847" y="82"/>
                  <a:pt x="1838" y="82"/>
                </a:cubicBezTo>
                <a:cubicBezTo>
                  <a:pt x="1829" y="82"/>
                  <a:pt x="1835" y="76"/>
                  <a:pt x="1842" y="76"/>
                </a:cubicBezTo>
                <a:cubicBezTo>
                  <a:pt x="1849" y="76"/>
                  <a:pt x="1847" y="70"/>
                  <a:pt x="1841" y="66"/>
                </a:cubicBezTo>
                <a:cubicBezTo>
                  <a:pt x="1834" y="63"/>
                  <a:pt x="1828" y="66"/>
                  <a:pt x="1825" y="73"/>
                </a:cubicBezTo>
                <a:cubicBezTo>
                  <a:pt x="1823" y="81"/>
                  <a:pt x="1833" y="82"/>
                  <a:pt x="1814" y="82"/>
                </a:cubicBezTo>
                <a:cubicBezTo>
                  <a:pt x="1794" y="82"/>
                  <a:pt x="1780" y="82"/>
                  <a:pt x="1757" y="77"/>
                </a:cubicBezTo>
                <a:cubicBezTo>
                  <a:pt x="1734" y="73"/>
                  <a:pt x="1726" y="73"/>
                  <a:pt x="1707" y="72"/>
                </a:cubicBezTo>
                <a:cubicBezTo>
                  <a:pt x="1687" y="72"/>
                  <a:pt x="1689" y="63"/>
                  <a:pt x="1669" y="63"/>
                </a:cubicBezTo>
                <a:cubicBezTo>
                  <a:pt x="1649" y="63"/>
                  <a:pt x="1655" y="56"/>
                  <a:pt x="1647" y="46"/>
                </a:cubicBezTo>
                <a:cubicBezTo>
                  <a:pt x="1639" y="37"/>
                  <a:pt x="1634" y="40"/>
                  <a:pt x="1609" y="40"/>
                </a:cubicBezTo>
                <a:cubicBezTo>
                  <a:pt x="1584" y="40"/>
                  <a:pt x="1597" y="50"/>
                  <a:pt x="1602" y="51"/>
                </a:cubicBezTo>
                <a:cubicBezTo>
                  <a:pt x="1607" y="53"/>
                  <a:pt x="1621" y="57"/>
                  <a:pt x="1630" y="66"/>
                </a:cubicBezTo>
                <a:cubicBezTo>
                  <a:pt x="1639" y="74"/>
                  <a:pt x="1613" y="71"/>
                  <a:pt x="1602" y="72"/>
                </a:cubicBezTo>
                <a:cubicBezTo>
                  <a:pt x="1591" y="72"/>
                  <a:pt x="1592" y="66"/>
                  <a:pt x="1580" y="58"/>
                </a:cubicBezTo>
                <a:cubicBezTo>
                  <a:pt x="1567" y="50"/>
                  <a:pt x="1536" y="55"/>
                  <a:pt x="1518" y="54"/>
                </a:cubicBezTo>
                <a:cubicBezTo>
                  <a:pt x="1500" y="53"/>
                  <a:pt x="1500" y="54"/>
                  <a:pt x="1493" y="41"/>
                </a:cubicBezTo>
                <a:cubicBezTo>
                  <a:pt x="1486" y="29"/>
                  <a:pt x="1472" y="35"/>
                  <a:pt x="1453" y="35"/>
                </a:cubicBezTo>
                <a:cubicBezTo>
                  <a:pt x="1435" y="35"/>
                  <a:pt x="1425" y="26"/>
                  <a:pt x="1415" y="20"/>
                </a:cubicBezTo>
                <a:cubicBezTo>
                  <a:pt x="1406" y="14"/>
                  <a:pt x="1392" y="13"/>
                  <a:pt x="1372" y="10"/>
                </a:cubicBezTo>
                <a:cubicBezTo>
                  <a:pt x="1351" y="7"/>
                  <a:pt x="1362" y="23"/>
                  <a:pt x="1370" y="24"/>
                </a:cubicBezTo>
                <a:cubicBezTo>
                  <a:pt x="1370" y="24"/>
                  <a:pt x="1378" y="27"/>
                  <a:pt x="1387" y="28"/>
                </a:cubicBezTo>
                <a:cubicBezTo>
                  <a:pt x="1395" y="29"/>
                  <a:pt x="1413" y="29"/>
                  <a:pt x="1422" y="40"/>
                </a:cubicBezTo>
                <a:cubicBezTo>
                  <a:pt x="1431" y="51"/>
                  <a:pt x="1394" y="47"/>
                  <a:pt x="1377" y="56"/>
                </a:cubicBezTo>
                <a:cubicBezTo>
                  <a:pt x="1360" y="66"/>
                  <a:pt x="1346" y="61"/>
                  <a:pt x="1335" y="66"/>
                </a:cubicBezTo>
                <a:cubicBezTo>
                  <a:pt x="1323" y="72"/>
                  <a:pt x="1341" y="80"/>
                  <a:pt x="1345" y="91"/>
                </a:cubicBezTo>
                <a:cubicBezTo>
                  <a:pt x="1349" y="102"/>
                  <a:pt x="1345" y="102"/>
                  <a:pt x="1337" y="104"/>
                </a:cubicBezTo>
                <a:cubicBezTo>
                  <a:pt x="1330" y="107"/>
                  <a:pt x="1340" y="93"/>
                  <a:pt x="1336" y="88"/>
                </a:cubicBezTo>
                <a:cubicBezTo>
                  <a:pt x="1333" y="84"/>
                  <a:pt x="1320" y="62"/>
                  <a:pt x="1310" y="56"/>
                </a:cubicBezTo>
                <a:cubicBezTo>
                  <a:pt x="1300" y="49"/>
                  <a:pt x="1302" y="61"/>
                  <a:pt x="1303" y="71"/>
                </a:cubicBezTo>
                <a:cubicBezTo>
                  <a:pt x="1305" y="80"/>
                  <a:pt x="1308" y="80"/>
                  <a:pt x="1310" y="87"/>
                </a:cubicBezTo>
                <a:cubicBezTo>
                  <a:pt x="1313" y="93"/>
                  <a:pt x="1299" y="87"/>
                  <a:pt x="1293" y="82"/>
                </a:cubicBezTo>
                <a:cubicBezTo>
                  <a:pt x="1286" y="77"/>
                  <a:pt x="1264" y="88"/>
                  <a:pt x="1254" y="83"/>
                </a:cubicBezTo>
                <a:cubicBezTo>
                  <a:pt x="1244" y="78"/>
                  <a:pt x="1257" y="80"/>
                  <a:pt x="1257" y="75"/>
                </a:cubicBezTo>
                <a:cubicBezTo>
                  <a:pt x="1257" y="70"/>
                  <a:pt x="1245" y="74"/>
                  <a:pt x="1242" y="66"/>
                </a:cubicBezTo>
                <a:cubicBezTo>
                  <a:pt x="1239" y="59"/>
                  <a:pt x="1263" y="50"/>
                  <a:pt x="1278" y="47"/>
                </a:cubicBezTo>
                <a:cubicBezTo>
                  <a:pt x="1293" y="45"/>
                  <a:pt x="1292" y="45"/>
                  <a:pt x="1292" y="37"/>
                </a:cubicBezTo>
                <a:cubicBezTo>
                  <a:pt x="1292" y="29"/>
                  <a:pt x="1265" y="32"/>
                  <a:pt x="1242" y="43"/>
                </a:cubicBezTo>
                <a:cubicBezTo>
                  <a:pt x="1219" y="54"/>
                  <a:pt x="1225" y="61"/>
                  <a:pt x="1222" y="69"/>
                </a:cubicBezTo>
                <a:cubicBezTo>
                  <a:pt x="1218" y="77"/>
                  <a:pt x="1229" y="77"/>
                  <a:pt x="1234" y="82"/>
                </a:cubicBezTo>
                <a:cubicBezTo>
                  <a:pt x="1240" y="86"/>
                  <a:pt x="1229" y="88"/>
                  <a:pt x="1218" y="91"/>
                </a:cubicBezTo>
                <a:cubicBezTo>
                  <a:pt x="1208" y="94"/>
                  <a:pt x="1206" y="91"/>
                  <a:pt x="1194" y="95"/>
                </a:cubicBezTo>
                <a:cubicBezTo>
                  <a:pt x="1182" y="99"/>
                  <a:pt x="1189" y="104"/>
                  <a:pt x="1179" y="109"/>
                </a:cubicBezTo>
                <a:cubicBezTo>
                  <a:pt x="1169" y="113"/>
                  <a:pt x="1170" y="113"/>
                  <a:pt x="1161" y="116"/>
                </a:cubicBezTo>
                <a:cubicBezTo>
                  <a:pt x="1153" y="120"/>
                  <a:pt x="1163" y="104"/>
                  <a:pt x="1175" y="102"/>
                </a:cubicBezTo>
                <a:cubicBezTo>
                  <a:pt x="1186" y="100"/>
                  <a:pt x="1183" y="93"/>
                  <a:pt x="1180" y="91"/>
                </a:cubicBezTo>
                <a:cubicBezTo>
                  <a:pt x="1176" y="88"/>
                  <a:pt x="1154" y="82"/>
                  <a:pt x="1131" y="75"/>
                </a:cubicBezTo>
                <a:cubicBezTo>
                  <a:pt x="1107" y="68"/>
                  <a:pt x="1069" y="77"/>
                  <a:pt x="1057" y="83"/>
                </a:cubicBezTo>
                <a:cubicBezTo>
                  <a:pt x="1044" y="89"/>
                  <a:pt x="1045" y="93"/>
                  <a:pt x="1043" y="102"/>
                </a:cubicBezTo>
                <a:cubicBezTo>
                  <a:pt x="1042" y="110"/>
                  <a:pt x="1013" y="123"/>
                  <a:pt x="999" y="130"/>
                </a:cubicBezTo>
                <a:cubicBezTo>
                  <a:pt x="984" y="138"/>
                  <a:pt x="997" y="148"/>
                  <a:pt x="1001" y="155"/>
                </a:cubicBezTo>
                <a:cubicBezTo>
                  <a:pt x="1005" y="162"/>
                  <a:pt x="1015" y="158"/>
                  <a:pt x="1027" y="155"/>
                </a:cubicBezTo>
                <a:cubicBezTo>
                  <a:pt x="1038" y="151"/>
                  <a:pt x="1037" y="166"/>
                  <a:pt x="1038" y="171"/>
                </a:cubicBezTo>
                <a:cubicBezTo>
                  <a:pt x="1040" y="176"/>
                  <a:pt x="1047" y="177"/>
                  <a:pt x="1058" y="172"/>
                </a:cubicBezTo>
                <a:cubicBezTo>
                  <a:pt x="1069" y="167"/>
                  <a:pt x="1066" y="155"/>
                  <a:pt x="1066" y="148"/>
                </a:cubicBezTo>
                <a:cubicBezTo>
                  <a:pt x="1066" y="141"/>
                  <a:pt x="1064" y="138"/>
                  <a:pt x="1071" y="129"/>
                </a:cubicBezTo>
                <a:cubicBezTo>
                  <a:pt x="1079" y="120"/>
                  <a:pt x="1085" y="114"/>
                  <a:pt x="1092" y="109"/>
                </a:cubicBezTo>
                <a:cubicBezTo>
                  <a:pt x="1099" y="105"/>
                  <a:pt x="1098" y="113"/>
                  <a:pt x="1088" y="121"/>
                </a:cubicBezTo>
                <a:cubicBezTo>
                  <a:pt x="1078" y="130"/>
                  <a:pt x="1085" y="132"/>
                  <a:pt x="1090" y="142"/>
                </a:cubicBezTo>
                <a:cubicBezTo>
                  <a:pt x="1095" y="152"/>
                  <a:pt x="1105" y="142"/>
                  <a:pt x="1117" y="141"/>
                </a:cubicBezTo>
                <a:cubicBezTo>
                  <a:pt x="1130" y="139"/>
                  <a:pt x="1107" y="151"/>
                  <a:pt x="1097" y="151"/>
                </a:cubicBezTo>
                <a:cubicBezTo>
                  <a:pt x="1088" y="151"/>
                  <a:pt x="1097" y="162"/>
                  <a:pt x="1091" y="162"/>
                </a:cubicBezTo>
                <a:cubicBezTo>
                  <a:pt x="1085" y="162"/>
                  <a:pt x="1085" y="166"/>
                  <a:pt x="1084" y="176"/>
                </a:cubicBezTo>
                <a:cubicBezTo>
                  <a:pt x="1083" y="186"/>
                  <a:pt x="1080" y="183"/>
                  <a:pt x="1073" y="186"/>
                </a:cubicBezTo>
                <a:cubicBezTo>
                  <a:pt x="1066" y="189"/>
                  <a:pt x="1056" y="189"/>
                  <a:pt x="1045" y="187"/>
                </a:cubicBezTo>
                <a:cubicBezTo>
                  <a:pt x="1034" y="184"/>
                  <a:pt x="1035" y="174"/>
                  <a:pt x="1027" y="167"/>
                </a:cubicBezTo>
                <a:cubicBezTo>
                  <a:pt x="1020" y="161"/>
                  <a:pt x="1018" y="171"/>
                  <a:pt x="1018" y="175"/>
                </a:cubicBezTo>
                <a:cubicBezTo>
                  <a:pt x="1018" y="179"/>
                  <a:pt x="1011" y="189"/>
                  <a:pt x="1007" y="189"/>
                </a:cubicBezTo>
                <a:cubicBezTo>
                  <a:pt x="1004" y="189"/>
                  <a:pt x="994" y="199"/>
                  <a:pt x="988" y="207"/>
                </a:cubicBezTo>
                <a:cubicBezTo>
                  <a:pt x="982" y="215"/>
                  <a:pt x="978" y="210"/>
                  <a:pt x="976" y="207"/>
                </a:cubicBezTo>
                <a:cubicBezTo>
                  <a:pt x="974" y="204"/>
                  <a:pt x="980" y="199"/>
                  <a:pt x="977" y="190"/>
                </a:cubicBezTo>
                <a:cubicBezTo>
                  <a:pt x="973" y="182"/>
                  <a:pt x="960" y="175"/>
                  <a:pt x="964" y="156"/>
                </a:cubicBezTo>
                <a:cubicBezTo>
                  <a:pt x="968" y="136"/>
                  <a:pt x="959" y="146"/>
                  <a:pt x="946" y="148"/>
                </a:cubicBezTo>
                <a:cubicBezTo>
                  <a:pt x="932" y="150"/>
                  <a:pt x="928" y="156"/>
                  <a:pt x="927" y="161"/>
                </a:cubicBezTo>
                <a:cubicBezTo>
                  <a:pt x="926" y="166"/>
                  <a:pt x="919" y="176"/>
                  <a:pt x="910" y="185"/>
                </a:cubicBezTo>
                <a:cubicBezTo>
                  <a:pt x="902" y="194"/>
                  <a:pt x="908" y="202"/>
                  <a:pt x="912" y="212"/>
                </a:cubicBezTo>
                <a:cubicBezTo>
                  <a:pt x="916" y="222"/>
                  <a:pt x="927" y="209"/>
                  <a:pt x="931" y="200"/>
                </a:cubicBezTo>
                <a:cubicBezTo>
                  <a:pt x="934" y="192"/>
                  <a:pt x="938" y="188"/>
                  <a:pt x="943" y="192"/>
                </a:cubicBezTo>
                <a:cubicBezTo>
                  <a:pt x="948" y="196"/>
                  <a:pt x="936" y="204"/>
                  <a:pt x="934" y="214"/>
                </a:cubicBezTo>
                <a:cubicBezTo>
                  <a:pt x="932" y="224"/>
                  <a:pt x="937" y="223"/>
                  <a:pt x="949" y="220"/>
                </a:cubicBezTo>
                <a:cubicBezTo>
                  <a:pt x="961" y="216"/>
                  <a:pt x="955" y="214"/>
                  <a:pt x="964" y="218"/>
                </a:cubicBezTo>
                <a:cubicBezTo>
                  <a:pt x="973" y="222"/>
                  <a:pt x="956" y="226"/>
                  <a:pt x="945" y="226"/>
                </a:cubicBezTo>
                <a:cubicBezTo>
                  <a:pt x="934" y="227"/>
                  <a:pt x="938" y="235"/>
                  <a:pt x="947" y="242"/>
                </a:cubicBezTo>
                <a:cubicBezTo>
                  <a:pt x="957" y="248"/>
                  <a:pt x="952" y="258"/>
                  <a:pt x="947" y="259"/>
                </a:cubicBezTo>
                <a:cubicBezTo>
                  <a:pt x="941" y="260"/>
                  <a:pt x="930" y="262"/>
                  <a:pt x="913" y="265"/>
                </a:cubicBezTo>
                <a:cubicBezTo>
                  <a:pt x="896" y="268"/>
                  <a:pt x="911" y="282"/>
                  <a:pt x="908" y="290"/>
                </a:cubicBezTo>
                <a:cubicBezTo>
                  <a:pt x="904" y="297"/>
                  <a:pt x="904" y="314"/>
                  <a:pt x="911" y="315"/>
                </a:cubicBezTo>
                <a:cubicBezTo>
                  <a:pt x="919" y="316"/>
                  <a:pt x="919" y="328"/>
                  <a:pt x="915" y="332"/>
                </a:cubicBezTo>
                <a:cubicBezTo>
                  <a:pt x="910" y="337"/>
                  <a:pt x="910" y="341"/>
                  <a:pt x="899" y="348"/>
                </a:cubicBezTo>
                <a:cubicBezTo>
                  <a:pt x="889" y="356"/>
                  <a:pt x="897" y="363"/>
                  <a:pt x="894" y="373"/>
                </a:cubicBezTo>
                <a:cubicBezTo>
                  <a:pt x="890" y="383"/>
                  <a:pt x="882" y="377"/>
                  <a:pt x="872" y="388"/>
                </a:cubicBezTo>
                <a:cubicBezTo>
                  <a:pt x="862" y="399"/>
                  <a:pt x="857" y="407"/>
                  <a:pt x="850" y="420"/>
                </a:cubicBezTo>
                <a:cubicBezTo>
                  <a:pt x="842" y="433"/>
                  <a:pt x="841" y="433"/>
                  <a:pt x="851" y="449"/>
                </a:cubicBezTo>
                <a:cubicBezTo>
                  <a:pt x="860" y="464"/>
                  <a:pt x="851" y="468"/>
                  <a:pt x="843" y="481"/>
                </a:cubicBezTo>
                <a:cubicBezTo>
                  <a:pt x="835" y="495"/>
                  <a:pt x="846" y="496"/>
                  <a:pt x="849" y="508"/>
                </a:cubicBezTo>
                <a:cubicBezTo>
                  <a:pt x="852" y="519"/>
                  <a:pt x="859" y="517"/>
                  <a:pt x="862" y="529"/>
                </a:cubicBezTo>
                <a:cubicBezTo>
                  <a:pt x="864" y="540"/>
                  <a:pt x="867" y="544"/>
                  <a:pt x="879" y="552"/>
                </a:cubicBezTo>
                <a:cubicBezTo>
                  <a:pt x="891" y="561"/>
                  <a:pt x="903" y="572"/>
                  <a:pt x="909" y="570"/>
                </a:cubicBezTo>
                <a:cubicBezTo>
                  <a:pt x="915" y="567"/>
                  <a:pt x="924" y="561"/>
                  <a:pt x="943" y="561"/>
                </a:cubicBezTo>
                <a:cubicBezTo>
                  <a:pt x="963" y="562"/>
                  <a:pt x="956" y="553"/>
                  <a:pt x="976" y="550"/>
                </a:cubicBezTo>
                <a:cubicBezTo>
                  <a:pt x="996" y="546"/>
                  <a:pt x="985" y="552"/>
                  <a:pt x="988" y="558"/>
                </a:cubicBezTo>
                <a:cubicBezTo>
                  <a:pt x="990" y="564"/>
                  <a:pt x="1001" y="570"/>
                  <a:pt x="1016" y="571"/>
                </a:cubicBezTo>
                <a:cubicBezTo>
                  <a:pt x="1032" y="572"/>
                  <a:pt x="1019" y="590"/>
                  <a:pt x="1018" y="602"/>
                </a:cubicBezTo>
                <a:cubicBezTo>
                  <a:pt x="1017" y="614"/>
                  <a:pt x="1018" y="614"/>
                  <a:pt x="1026" y="624"/>
                </a:cubicBezTo>
                <a:cubicBezTo>
                  <a:pt x="1033" y="634"/>
                  <a:pt x="1043" y="657"/>
                  <a:pt x="1046" y="668"/>
                </a:cubicBezTo>
                <a:cubicBezTo>
                  <a:pt x="1048" y="680"/>
                  <a:pt x="1043" y="694"/>
                  <a:pt x="1037" y="705"/>
                </a:cubicBezTo>
                <a:cubicBezTo>
                  <a:pt x="1030" y="715"/>
                  <a:pt x="1032" y="741"/>
                  <a:pt x="1047" y="759"/>
                </a:cubicBezTo>
                <a:cubicBezTo>
                  <a:pt x="1061" y="778"/>
                  <a:pt x="1053" y="777"/>
                  <a:pt x="1053" y="796"/>
                </a:cubicBezTo>
                <a:cubicBezTo>
                  <a:pt x="1053" y="816"/>
                  <a:pt x="1063" y="812"/>
                  <a:pt x="1070" y="823"/>
                </a:cubicBezTo>
                <a:cubicBezTo>
                  <a:pt x="1078" y="834"/>
                  <a:pt x="1075" y="854"/>
                  <a:pt x="1081" y="865"/>
                </a:cubicBezTo>
                <a:cubicBezTo>
                  <a:pt x="1088" y="876"/>
                  <a:pt x="1100" y="866"/>
                  <a:pt x="1113" y="861"/>
                </a:cubicBezTo>
                <a:cubicBezTo>
                  <a:pt x="1127" y="856"/>
                  <a:pt x="1133" y="858"/>
                  <a:pt x="1149" y="846"/>
                </a:cubicBezTo>
                <a:cubicBezTo>
                  <a:pt x="1165" y="834"/>
                  <a:pt x="1177" y="811"/>
                  <a:pt x="1177" y="804"/>
                </a:cubicBezTo>
                <a:cubicBezTo>
                  <a:pt x="1177" y="797"/>
                  <a:pt x="1182" y="795"/>
                  <a:pt x="1191" y="791"/>
                </a:cubicBezTo>
                <a:cubicBezTo>
                  <a:pt x="1199" y="788"/>
                  <a:pt x="1197" y="766"/>
                  <a:pt x="1197" y="760"/>
                </a:cubicBezTo>
                <a:cubicBezTo>
                  <a:pt x="1196" y="754"/>
                  <a:pt x="1198" y="749"/>
                  <a:pt x="1202" y="746"/>
                </a:cubicBezTo>
                <a:cubicBezTo>
                  <a:pt x="1205" y="742"/>
                  <a:pt x="1226" y="722"/>
                  <a:pt x="1234" y="714"/>
                </a:cubicBezTo>
                <a:cubicBezTo>
                  <a:pt x="1241" y="705"/>
                  <a:pt x="1234" y="694"/>
                  <a:pt x="1233" y="680"/>
                </a:cubicBezTo>
                <a:cubicBezTo>
                  <a:pt x="1231" y="667"/>
                  <a:pt x="1226" y="662"/>
                  <a:pt x="1226" y="646"/>
                </a:cubicBezTo>
                <a:cubicBezTo>
                  <a:pt x="1226" y="630"/>
                  <a:pt x="1221" y="631"/>
                  <a:pt x="1249" y="605"/>
                </a:cubicBezTo>
                <a:cubicBezTo>
                  <a:pt x="1277" y="579"/>
                  <a:pt x="1303" y="538"/>
                  <a:pt x="1305" y="529"/>
                </a:cubicBezTo>
                <a:cubicBezTo>
                  <a:pt x="1308" y="519"/>
                  <a:pt x="1307" y="512"/>
                  <a:pt x="1305" y="505"/>
                </a:cubicBezTo>
                <a:cubicBezTo>
                  <a:pt x="1303" y="498"/>
                  <a:pt x="1267" y="512"/>
                  <a:pt x="1259" y="512"/>
                </a:cubicBezTo>
                <a:cubicBezTo>
                  <a:pt x="1250" y="512"/>
                  <a:pt x="1235" y="493"/>
                  <a:pt x="1234" y="487"/>
                </a:cubicBezTo>
                <a:cubicBezTo>
                  <a:pt x="1232" y="480"/>
                  <a:pt x="1219" y="473"/>
                  <a:pt x="1208" y="463"/>
                </a:cubicBezTo>
                <a:cubicBezTo>
                  <a:pt x="1197" y="453"/>
                  <a:pt x="1206" y="439"/>
                  <a:pt x="1197" y="428"/>
                </a:cubicBezTo>
                <a:cubicBezTo>
                  <a:pt x="1189" y="417"/>
                  <a:pt x="1185" y="401"/>
                  <a:pt x="1183" y="391"/>
                </a:cubicBezTo>
                <a:cubicBezTo>
                  <a:pt x="1181" y="382"/>
                  <a:pt x="1196" y="398"/>
                  <a:pt x="1207" y="411"/>
                </a:cubicBezTo>
                <a:cubicBezTo>
                  <a:pt x="1218" y="423"/>
                  <a:pt x="1232" y="447"/>
                  <a:pt x="1236" y="455"/>
                </a:cubicBezTo>
                <a:cubicBezTo>
                  <a:pt x="1240" y="464"/>
                  <a:pt x="1244" y="476"/>
                  <a:pt x="1245" y="487"/>
                </a:cubicBezTo>
                <a:cubicBezTo>
                  <a:pt x="1245" y="497"/>
                  <a:pt x="1252" y="498"/>
                  <a:pt x="1262" y="497"/>
                </a:cubicBezTo>
                <a:cubicBezTo>
                  <a:pt x="1272" y="497"/>
                  <a:pt x="1308" y="478"/>
                  <a:pt x="1320" y="472"/>
                </a:cubicBezTo>
                <a:cubicBezTo>
                  <a:pt x="1333" y="466"/>
                  <a:pt x="1348" y="449"/>
                  <a:pt x="1354" y="432"/>
                </a:cubicBezTo>
                <a:cubicBezTo>
                  <a:pt x="1360" y="415"/>
                  <a:pt x="1341" y="417"/>
                  <a:pt x="1333" y="409"/>
                </a:cubicBezTo>
                <a:cubicBezTo>
                  <a:pt x="1325" y="401"/>
                  <a:pt x="1325" y="409"/>
                  <a:pt x="1314" y="412"/>
                </a:cubicBezTo>
                <a:cubicBezTo>
                  <a:pt x="1304" y="414"/>
                  <a:pt x="1296" y="401"/>
                  <a:pt x="1280" y="386"/>
                </a:cubicBezTo>
                <a:cubicBezTo>
                  <a:pt x="1264" y="370"/>
                  <a:pt x="1274" y="375"/>
                  <a:pt x="1277" y="372"/>
                </a:cubicBezTo>
                <a:cubicBezTo>
                  <a:pt x="1281" y="369"/>
                  <a:pt x="1297" y="380"/>
                  <a:pt x="1306" y="391"/>
                </a:cubicBezTo>
                <a:cubicBezTo>
                  <a:pt x="1315" y="401"/>
                  <a:pt x="1317" y="397"/>
                  <a:pt x="1328" y="397"/>
                </a:cubicBezTo>
                <a:cubicBezTo>
                  <a:pt x="1339" y="397"/>
                  <a:pt x="1341" y="402"/>
                  <a:pt x="1356" y="407"/>
                </a:cubicBezTo>
                <a:cubicBezTo>
                  <a:pt x="1370" y="411"/>
                  <a:pt x="1378" y="405"/>
                  <a:pt x="1390" y="406"/>
                </a:cubicBezTo>
                <a:cubicBezTo>
                  <a:pt x="1402" y="407"/>
                  <a:pt x="1400" y="413"/>
                  <a:pt x="1409" y="427"/>
                </a:cubicBezTo>
                <a:cubicBezTo>
                  <a:pt x="1417" y="440"/>
                  <a:pt x="1414" y="436"/>
                  <a:pt x="1432" y="438"/>
                </a:cubicBezTo>
                <a:cubicBezTo>
                  <a:pt x="1451" y="439"/>
                  <a:pt x="1437" y="438"/>
                  <a:pt x="1437" y="449"/>
                </a:cubicBezTo>
                <a:cubicBezTo>
                  <a:pt x="1437" y="461"/>
                  <a:pt x="1439" y="465"/>
                  <a:pt x="1450" y="480"/>
                </a:cubicBezTo>
                <a:cubicBezTo>
                  <a:pt x="1461" y="494"/>
                  <a:pt x="1465" y="521"/>
                  <a:pt x="1468" y="535"/>
                </a:cubicBezTo>
                <a:cubicBezTo>
                  <a:pt x="1472" y="548"/>
                  <a:pt x="1479" y="535"/>
                  <a:pt x="1490" y="535"/>
                </a:cubicBezTo>
                <a:cubicBezTo>
                  <a:pt x="1500" y="535"/>
                  <a:pt x="1490" y="544"/>
                  <a:pt x="1499" y="557"/>
                </a:cubicBezTo>
                <a:cubicBezTo>
                  <a:pt x="1507" y="571"/>
                  <a:pt x="1513" y="553"/>
                  <a:pt x="1513" y="548"/>
                </a:cubicBezTo>
                <a:cubicBezTo>
                  <a:pt x="1513" y="543"/>
                  <a:pt x="1508" y="530"/>
                  <a:pt x="1503" y="526"/>
                </a:cubicBezTo>
                <a:cubicBezTo>
                  <a:pt x="1498" y="522"/>
                  <a:pt x="1491" y="523"/>
                  <a:pt x="1497" y="516"/>
                </a:cubicBezTo>
                <a:cubicBezTo>
                  <a:pt x="1503" y="509"/>
                  <a:pt x="1498" y="503"/>
                  <a:pt x="1498" y="493"/>
                </a:cubicBezTo>
                <a:cubicBezTo>
                  <a:pt x="1498" y="484"/>
                  <a:pt x="1499" y="477"/>
                  <a:pt x="1503" y="473"/>
                </a:cubicBezTo>
                <a:cubicBezTo>
                  <a:pt x="1507" y="469"/>
                  <a:pt x="1522" y="454"/>
                  <a:pt x="1532" y="443"/>
                </a:cubicBezTo>
                <a:cubicBezTo>
                  <a:pt x="1541" y="432"/>
                  <a:pt x="1548" y="430"/>
                  <a:pt x="1561" y="431"/>
                </a:cubicBezTo>
                <a:cubicBezTo>
                  <a:pt x="1574" y="432"/>
                  <a:pt x="1564" y="433"/>
                  <a:pt x="1571" y="444"/>
                </a:cubicBezTo>
                <a:cubicBezTo>
                  <a:pt x="1579" y="454"/>
                  <a:pt x="1580" y="468"/>
                  <a:pt x="1589" y="478"/>
                </a:cubicBezTo>
                <a:cubicBezTo>
                  <a:pt x="1597" y="488"/>
                  <a:pt x="1598" y="476"/>
                  <a:pt x="1605" y="473"/>
                </a:cubicBezTo>
                <a:cubicBezTo>
                  <a:pt x="1612" y="470"/>
                  <a:pt x="1607" y="483"/>
                  <a:pt x="1612" y="493"/>
                </a:cubicBezTo>
                <a:cubicBezTo>
                  <a:pt x="1617" y="503"/>
                  <a:pt x="1614" y="517"/>
                  <a:pt x="1614" y="526"/>
                </a:cubicBezTo>
                <a:cubicBezTo>
                  <a:pt x="1614" y="535"/>
                  <a:pt x="1625" y="545"/>
                  <a:pt x="1632" y="553"/>
                </a:cubicBezTo>
                <a:cubicBezTo>
                  <a:pt x="1639" y="561"/>
                  <a:pt x="1636" y="566"/>
                  <a:pt x="1632" y="569"/>
                </a:cubicBezTo>
                <a:cubicBezTo>
                  <a:pt x="1628" y="572"/>
                  <a:pt x="1619" y="561"/>
                  <a:pt x="1612" y="554"/>
                </a:cubicBezTo>
                <a:cubicBezTo>
                  <a:pt x="1606" y="547"/>
                  <a:pt x="1596" y="551"/>
                  <a:pt x="1602" y="559"/>
                </a:cubicBezTo>
                <a:cubicBezTo>
                  <a:pt x="1609" y="566"/>
                  <a:pt x="1613" y="580"/>
                  <a:pt x="1621" y="594"/>
                </a:cubicBezTo>
                <a:cubicBezTo>
                  <a:pt x="1628" y="609"/>
                  <a:pt x="1644" y="625"/>
                  <a:pt x="1655" y="641"/>
                </a:cubicBezTo>
                <a:cubicBezTo>
                  <a:pt x="1666" y="656"/>
                  <a:pt x="1702" y="662"/>
                  <a:pt x="1715" y="662"/>
                </a:cubicBezTo>
                <a:cubicBezTo>
                  <a:pt x="1729" y="662"/>
                  <a:pt x="1756" y="674"/>
                  <a:pt x="1769" y="676"/>
                </a:cubicBezTo>
                <a:close/>
                <a:moveTo>
                  <a:pt x="1185" y="349"/>
                </a:moveTo>
                <a:cubicBezTo>
                  <a:pt x="1180" y="359"/>
                  <a:pt x="1177" y="366"/>
                  <a:pt x="1170" y="364"/>
                </a:cubicBezTo>
                <a:cubicBezTo>
                  <a:pt x="1162" y="361"/>
                  <a:pt x="1137" y="362"/>
                  <a:pt x="1124" y="358"/>
                </a:cubicBezTo>
                <a:cubicBezTo>
                  <a:pt x="1112" y="354"/>
                  <a:pt x="1093" y="346"/>
                  <a:pt x="1090" y="355"/>
                </a:cubicBezTo>
                <a:cubicBezTo>
                  <a:pt x="1086" y="364"/>
                  <a:pt x="1098" y="372"/>
                  <a:pt x="1077" y="364"/>
                </a:cubicBezTo>
                <a:cubicBezTo>
                  <a:pt x="1056" y="357"/>
                  <a:pt x="1033" y="348"/>
                  <a:pt x="1031" y="341"/>
                </a:cubicBezTo>
                <a:cubicBezTo>
                  <a:pt x="1028" y="334"/>
                  <a:pt x="1039" y="316"/>
                  <a:pt x="1024" y="316"/>
                </a:cubicBezTo>
                <a:cubicBezTo>
                  <a:pt x="1009" y="316"/>
                  <a:pt x="988" y="315"/>
                  <a:pt x="981" y="320"/>
                </a:cubicBezTo>
                <a:cubicBezTo>
                  <a:pt x="974" y="325"/>
                  <a:pt x="948" y="334"/>
                  <a:pt x="940" y="332"/>
                </a:cubicBezTo>
                <a:cubicBezTo>
                  <a:pt x="932" y="329"/>
                  <a:pt x="920" y="327"/>
                  <a:pt x="934" y="321"/>
                </a:cubicBezTo>
                <a:cubicBezTo>
                  <a:pt x="947" y="315"/>
                  <a:pt x="963" y="318"/>
                  <a:pt x="965" y="310"/>
                </a:cubicBezTo>
                <a:cubicBezTo>
                  <a:pt x="967" y="301"/>
                  <a:pt x="953" y="300"/>
                  <a:pt x="967" y="292"/>
                </a:cubicBezTo>
                <a:cubicBezTo>
                  <a:pt x="980" y="284"/>
                  <a:pt x="975" y="278"/>
                  <a:pt x="984" y="274"/>
                </a:cubicBezTo>
                <a:cubicBezTo>
                  <a:pt x="994" y="269"/>
                  <a:pt x="1006" y="270"/>
                  <a:pt x="1013" y="268"/>
                </a:cubicBezTo>
                <a:cubicBezTo>
                  <a:pt x="1020" y="265"/>
                  <a:pt x="1011" y="263"/>
                  <a:pt x="1024" y="270"/>
                </a:cubicBezTo>
                <a:cubicBezTo>
                  <a:pt x="1037" y="278"/>
                  <a:pt x="1046" y="292"/>
                  <a:pt x="1053" y="293"/>
                </a:cubicBezTo>
                <a:cubicBezTo>
                  <a:pt x="1059" y="294"/>
                  <a:pt x="1064" y="299"/>
                  <a:pt x="1059" y="302"/>
                </a:cubicBezTo>
                <a:cubicBezTo>
                  <a:pt x="1055" y="306"/>
                  <a:pt x="1048" y="308"/>
                  <a:pt x="1046" y="308"/>
                </a:cubicBezTo>
                <a:cubicBezTo>
                  <a:pt x="1043" y="308"/>
                  <a:pt x="1042" y="315"/>
                  <a:pt x="1044" y="316"/>
                </a:cubicBezTo>
                <a:cubicBezTo>
                  <a:pt x="1047" y="316"/>
                  <a:pt x="1053" y="327"/>
                  <a:pt x="1057" y="324"/>
                </a:cubicBezTo>
                <a:cubicBezTo>
                  <a:pt x="1061" y="321"/>
                  <a:pt x="1057" y="316"/>
                  <a:pt x="1064" y="313"/>
                </a:cubicBezTo>
                <a:cubicBezTo>
                  <a:pt x="1072" y="311"/>
                  <a:pt x="1080" y="307"/>
                  <a:pt x="1076" y="302"/>
                </a:cubicBezTo>
                <a:cubicBezTo>
                  <a:pt x="1073" y="297"/>
                  <a:pt x="1069" y="291"/>
                  <a:pt x="1076" y="295"/>
                </a:cubicBezTo>
                <a:cubicBezTo>
                  <a:pt x="1083" y="298"/>
                  <a:pt x="1089" y="296"/>
                  <a:pt x="1081" y="289"/>
                </a:cubicBezTo>
                <a:cubicBezTo>
                  <a:pt x="1074" y="281"/>
                  <a:pt x="1071" y="281"/>
                  <a:pt x="1062" y="274"/>
                </a:cubicBezTo>
                <a:cubicBezTo>
                  <a:pt x="1053" y="268"/>
                  <a:pt x="1043" y="264"/>
                  <a:pt x="1043" y="259"/>
                </a:cubicBezTo>
                <a:cubicBezTo>
                  <a:pt x="1043" y="254"/>
                  <a:pt x="1037" y="245"/>
                  <a:pt x="1046" y="248"/>
                </a:cubicBezTo>
                <a:cubicBezTo>
                  <a:pt x="1055" y="252"/>
                  <a:pt x="1087" y="269"/>
                  <a:pt x="1087" y="276"/>
                </a:cubicBezTo>
                <a:cubicBezTo>
                  <a:pt x="1087" y="283"/>
                  <a:pt x="1096" y="295"/>
                  <a:pt x="1088" y="300"/>
                </a:cubicBezTo>
                <a:cubicBezTo>
                  <a:pt x="1080" y="306"/>
                  <a:pt x="1096" y="308"/>
                  <a:pt x="1099" y="311"/>
                </a:cubicBezTo>
                <a:cubicBezTo>
                  <a:pt x="1102" y="315"/>
                  <a:pt x="1101" y="324"/>
                  <a:pt x="1110" y="322"/>
                </a:cubicBezTo>
                <a:cubicBezTo>
                  <a:pt x="1119" y="321"/>
                  <a:pt x="1126" y="322"/>
                  <a:pt x="1121" y="312"/>
                </a:cubicBezTo>
                <a:cubicBezTo>
                  <a:pt x="1116" y="303"/>
                  <a:pt x="1107" y="299"/>
                  <a:pt x="1116" y="295"/>
                </a:cubicBezTo>
                <a:cubicBezTo>
                  <a:pt x="1124" y="292"/>
                  <a:pt x="1126" y="288"/>
                  <a:pt x="1128" y="302"/>
                </a:cubicBezTo>
                <a:cubicBezTo>
                  <a:pt x="1131" y="316"/>
                  <a:pt x="1128" y="322"/>
                  <a:pt x="1148" y="322"/>
                </a:cubicBezTo>
                <a:cubicBezTo>
                  <a:pt x="1168" y="323"/>
                  <a:pt x="1181" y="317"/>
                  <a:pt x="1184" y="323"/>
                </a:cubicBezTo>
                <a:cubicBezTo>
                  <a:pt x="1186" y="329"/>
                  <a:pt x="1190" y="339"/>
                  <a:pt x="1185" y="349"/>
                </a:cubicBezTo>
                <a:close/>
                <a:moveTo>
                  <a:pt x="1218" y="286"/>
                </a:moveTo>
                <a:cubicBezTo>
                  <a:pt x="1204" y="285"/>
                  <a:pt x="1181" y="281"/>
                  <a:pt x="1170" y="281"/>
                </a:cubicBezTo>
                <a:cubicBezTo>
                  <a:pt x="1160" y="281"/>
                  <a:pt x="1155" y="283"/>
                  <a:pt x="1155" y="283"/>
                </a:cubicBezTo>
                <a:cubicBezTo>
                  <a:pt x="1146" y="281"/>
                  <a:pt x="1124" y="287"/>
                  <a:pt x="1135" y="273"/>
                </a:cubicBezTo>
                <a:cubicBezTo>
                  <a:pt x="1146" y="258"/>
                  <a:pt x="1139" y="240"/>
                  <a:pt x="1153" y="245"/>
                </a:cubicBezTo>
                <a:cubicBezTo>
                  <a:pt x="1166" y="250"/>
                  <a:pt x="1167" y="269"/>
                  <a:pt x="1176" y="258"/>
                </a:cubicBezTo>
                <a:cubicBezTo>
                  <a:pt x="1184" y="246"/>
                  <a:pt x="1193" y="232"/>
                  <a:pt x="1196" y="242"/>
                </a:cubicBezTo>
                <a:cubicBezTo>
                  <a:pt x="1198" y="251"/>
                  <a:pt x="1184" y="258"/>
                  <a:pt x="1202" y="266"/>
                </a:cubicBezTo>
                <a:cubicBezTo>
                  <a:pt x="1219" y="274"/>
                  <a:pt x="1231" y="287"/>
                  <a:pt x="1218" y="286"/>
                </a:cubicBezTo>
                <a:close/>
                <a:moveTo>
                  <a:pt x="1298" y="317"/>
                </a:moveTo>
                <a:cubicBezTo>
                  <a:pt x="1286" y="317"/>
                  <a:pt x="1271" y="315"/>
                  <a:pt x="1271" y="308"/>
                </a:cubicBezTo>
                <a:cubicBezTo>
                  <a:pt x="1271" y="301"/>
                  <a:pt x="1271" y="292"/>
                  <a:pt x="1271" y="292"/>
                </a:cubicBezTo>
                <a:cubicBezTo>
                  <a:pt x="1264" y="276"/>
                  <a:pt x="1255" y="273"/>
                  <a:pt x="1255" y="262"/>
                </a:cubicBezTo>
                <a:cubicBezTo>
                  <a:pt x="1255" y="251"/>
                  <a:pt x="1262" y="242"/>
                  <a:pt x="1276" y="242"/>
                </a:cubicBezTo>
                <a:cubicBezTo>
                  <a:pt x="1289" y="242"/>
                  <a:pt x="1296" y="240"/>
                  <a:pt x="1286" y="252"/>
                </a:cubicBezTo>
                <a:cubicBezTo>
                  <a:pt x="1276" y="263"/>
                  <a:pt x="1266" y="264"/>
                  <a:pt x="1280" y="283"/>
                </a:cubicBezTo>
                <a:cubicBezTo>
                  <a:pt x="1293" y="301"/>
                  <a:pt x="1311" y="317"/>
                  <a:pt x="1298" y="317"/>
                </a:cubicBezTo>
                <a:close/>
                <a:moveTo>
                  <a:pt x="1756" y="431"/>
                </a:moveTo>
                <a:cubicBezTo>
                  <a:pt x="1762" y="433"/>
                  <a:pt x="1764" y="405"/>
                  <a:pt x="1752" y="409"/>
                </a:cubicBezTo>
                <a:cubicBezTo>
                  <a:pt x="1739" y="413"/>
                  <a:pt x="1748" y="429"/>
                  <a:pt x="1756" y="431"/>
                </a:cubicBezTo>
                <a:close/>
                <a:moveTo>
                  <a:pt x="1773" y="511"/>
                </a:moveTo>
                <a:cubicBezTo>
                  <a:pt x="1778" y="515"/>
                  <a:pt x="1779" y="522"/>
                  <a:pt x="1778" y="532"/>
                </a:cubicBezTo>
                <a:cubicBezTo>
                  <a:pt x="1777" y="543"/>
                  <a:pt x="1768" y="542"/>
                  <a:pt x="1784" y="548"/>
                </a:cubicBezTo>
                <a:cubicBezTo>
                  <a:pt x="1800" y="555"/>
                  <a:pt x="1819" y="566"/>
                  <a:pt x="1814" y="545"/>
                </a:cubicBezTo>
                <a:cubicBezTo>
                  <a:pt x="1809" y="525"/>
                  <a:pt x="1813" y="522"/>
                  <a:pt x="1796" y="506"/>
                </a:cubicBezTo>
                <a:cubicBezTo>
                  <a:pt x="1779" y="490"/>
                  <a:pt x="1778" y="500"/>
                  <a:pt x="1776" y="487"/>
                </a:cubicBezTo>
                <a:cubicBezTo>
                  <a:pt x="1774" y="474"/>
                  <a:pt x="1770" y="449"/>
                  <a:pt x="1763" y="458"/>
                </a:cubicBezTo>
                <a:cubicBezTo>
                  <a:pt x="1757" y="467"/>
                  <a:pt x="1753" y="470"/>
                  <a:pt x="1759" y="484"/>
                </a:cubicBezTo>
                <a:cubicBezTo>
                  <a:pt x="1766" y="498"/>
                  <a:pt x="1767" y="508"/>
                  <a:pt x="1773" y="511"/>
                </a:cubicBezTo>
                <a:close/>
                <a:moveTo>
                  <a:pt x="1737" y="545"/>
                </a:moveTo>
                <a:cubicBezTo>
                  <a:pt x="1731" y="552"/>
                  <a:pt x="1720" y="568"/>
                  <a:pt x="1712" y="574"/>
                </a:cubicBezTo>
                <a:cubicBezTo>
                  <a:pt x="1704" y="580"/>
                  <a:pt x="1691" y="572"/>
                  <a:pt x="1692" y="585"/>
                </a:cubicBezTo>
                <a:cubicBezTo>
                  <a:pt x="1693" y="598"/>
                  <a:pt x="1694" y="604"/>
                  <a:pt x="1695" y="614"/>
                </a:cubicBezTo>
                <a:cubicBezTo>
                  <a:pt x="1696" y="623"/>
                  <a:pt x="1698" y="629"/>
                  <a:pt x="1712" y="629"/>
                </a:cubicBezTo>
                <a:cubicBezTo>
                  <a:pt x="1726" y="629"/>
                  <a:pt x="1733" y="633"/>
                  <a:pt x="1738" y="632"/>
                </a:cubicBezTo>
                <a:cubicBezTo>
                  <a:pt x="1742" y="630"/>
                  <a:pt x="1741" y="621"/>
                  <a:pt x="1747" y="610"/>
                </a:cubicBezTo>
                <a:cubicBezTo>
                  <a:pt x="1753" y="598"/>
                  <a:pt x="1762" y="601"/>
                  <a:pt x="1758" y="593"/>
                </a:cubicBezTo>
                <a:cubicBezTo>
                  <a:pt x="1755" y="584"/>
                  <a:pt x="1755" y="586"/>
                  <a:pt x="1755" y="578"/>
                </a:cubicBezTo>
                <a:cubicBezTo>
                  <a:pt x="1755" y="569"/>
                  <a:pt x="1759" y="575"/>
                  <a:pt x="1757" y="561"/>
                </a:cubicBezTo>
                <a:cubicBezTo>
                  <a:pt x="1754" y="546"/>
                  <a:pt x="1743" y="536"/>
                  <a:pt x="1737" y="545"/>
                </a:cubicBezTo>
                <a:close/>
                <a:moveTo>
                  <a:pt x="1936" y="632"/>
                </a:moveTo>
                <a:cubicBezTo>
                  <a:pt x="1924" y="619"/>
                  <a:pt x="1903" y="610"/>
                  <a:pt x="1895" y="611"/>
                </a:cubicBezTo>
                <a:cubicBezTo>
                  <a:pt x="1886" y="612"/>
                  <a:pt x="1879" y="625"/>
                  <a:pt x="1874" y="620"/>
                </a:cubicBezTo>
                <a:cubicBezTo>
                  <a:pt x="1869" y="615"/>
                  <a:pt x="1855" y="593"/>
                  <a:pt x="1847" y="599"/>
                </a:cubicBezTo>
                <a:cubicBezTo>
                  <a:pt x="1840" y="606"/>
                  <a:pt x="1848" y="614"/>
                  <a:pt x="1839" y="614"/>
                </a:cubicBezTo>
                <a:cubicBezTo>
                  <a:pt x="1829" y="614"/>
                  <a:pt x="1827" y="625"/>
                  <a:pt x="1825" y="610"/>
                </a:cubicBezTo>
                <a:cubicBezTo>
                  <a:pt x="1823" y="595"/>
                  <a:pt x="1815" y="587"/>
                  <a:pt x="1813" y="598"/>
                </a:cubicBezTo>
                <a:cubicBezTo>
                  <a:pt x="1811" y="610"/>
                  <a:pt x="1810" y="617"/>
                  <a:pt x="1806" y="609"/>
                </a:cubicBezTo>
                <a:cubicBezTo>
                  <a:pt x="1801" y="600"/>
                  <a:pt x="1798" y="606"/>
                  <a:pt x="1798" y="597"/>
                </a:cubicBezTo>
                <a:cubicBezTo>
                  <a:pt x="1798" y="589"/>
                  <a:pt x="1779" y="580"/>
                  <a:pt x="1772" y="589"/>
                </a:cubicBezTo>
                <a:cubicBezTo>
                  <a:pt x="1767" y="595"/>
                  <a:pt x="1765" y="596"/>
                  <a:pt x="1763" y="609"/>
                </a:cubicBezTo>
                <a:cubicBezTo>
                  <a:pt x="1761" y="622"/>
                  <a:pt x="1757" y="643"/>
                  <a:pt x="1767" y="637"/>
                </a:cubicBezTo>
                <a:cubicBezTo>
                  <a:pt x="1777" y="632"/>
                  <a:pt x="1779" y="636"/>
                  <a:pt x="1784" y="630"/>
                </a:cubicBezTo>
                <a:cubicBezTo>
                  <a:pt x="1789" y="623"/>
                  <a:pt x="1794" y="619"/>
                  <a:pt x="1803" y="623"/>
                </a:cubicBezTo>
                <a:cubicBezTo>
                  <a:pt x="1811" y="627"/>
                  <a:pt x="1808" y="627"/>
                  <a:pt x="1823" y="625"/>
                </a:cubicBezTo>
                <a:cubicBezTo>
                  <a:pt x="1838" y="623"/>
                  <a:pt x="1845" y="623"/>
                  <a:pt x="1856" y="630"/>
                </a:cubicBezTo>
                <a:cubicBezTo>
                  <a:pt x="1866" y="636"/>
                  <a:pt x="1887" y="632"/>
                  <a:pt x="1887" y="639"/>
                </a:cubicBezTo>
                <a:cubicBezTo>
                  <a:pt x="1887" y="646"/>
                  <a:pt x="1865" y="650"/>
                  <a:pt x="1887" y="657"/>
                </a:cubicBezTo>
                <a:cubicBezTo>
                  <a:pt x="1909" y="664"/>
                  <a:pt x="1914" y="679"/>
                  <a:pt x="1920" y="671"/>
                </a:cubicBezTo>
                <a:cubicBezTo>
                  <a:pt x="1927" y="664"/>
                  <a:pt x="1936" y="653"/>
                  <a:pt x="1943" y="661"/>
                </a:cubicBezTo>
                <a:cubicBezTo>
                  <a:pt x="1949" y="668"/>
                  <a:pt x="1975" y="689"/>
                  <a:pt x="1970" y="678"/>
                </a:cubicBezTo>
                <a:cubicBezTo>
                  <a:pt x="1966" y="667"/>
                  <a:pt x="1967" y="656"/>
                  <a:pt x="1982" y="644"/>
                </a:cubicBezTo>
                <a:cubicBezTo>
                  <a:pt x="1997" y="632"/>
                  <a:pt x="1993" y="626"/>
                  <a:pt x="1986" y="626"/>
                </a:cubicBezTo>
                <a:cubicBezTo>
                  <a:pt x="1980" y="626"/>
                  <a:pt x="1980" y="634"/>
                  <a:pt x="1965" y="636"/>
                </a:cubicBezTo>
                <a:cubicBezTo>
                  <a:pt x="1949" y="638"/>
                  <a:pt x="1949" y="646"/>
                  <a:pt x="1936" y="632"/>
                </a:cubicBezTo>
                <a:close/>
                <a:moveTo>
                  <a:pt x="1943" y="755"/>
                </a:moveTo>
                <a:cubicBezTo>
                  <a:pt x="1934" y="733"/>
                  <a:pt x="1934" y="716"/>
                  <a:pt x="1930" y="706"/>
                </a:cubicBezTo>
                <a:cubicBezTo>
                  <a:pt x="1925" y="697"/>
                  <a:pt x="1929" y="685"/>
                  <a:pt x="1914" y="685"/>
                </a:cubicBezTo>
                <a:cubicBezTo>
                  <a:pt x="1909" y="685"/>
                  <a:pt x="1909" y="689"/>
                  <a:pt x="1904" y="702"/>
                </a:cubicBezTo>
                <a:cubicBezTo>
                  <a:pt x="1899" y="714"/>
                  <a:pt x="1905" y="737"/>
                  <a:pt x="1893" y="734"/>
                </a:cubicBezTo>
                <a:cubicBezTo>
                  <a:pt x="1880" y="731"/>
                  <a:pt x="1875" y="725"/>
                  <a:pt x="1872" y="713"/>
                </a:cubicBezTo>
                <a:cubicBezTo>
                  <a:pt x="1869" y="701"/>
                  <a:pt x="1876" y="689"/>
                  <a:pt x="1866" y="689"/>
                </a:cubicBezTo>
                <a:cubicBezTo>
                  <a:pt x="1857" y="689"/>
                  <a:pt x="1830" y="683"/>
                  <a:pt x="1824" y="693"/>
                </a:cubicBezTo>
                <a:cubicBezTo>
                  <a:pt x="1817" y="703"/>
                  <a:pt x="1826" y="707"/>
                  <a:pt x="1811" y="707"/>
                </a:cubicBezTo>
                <a:cubicBezTo>
                  <a:pt x="1797" y="707"/>
                  <a:pt x="1792" y="707"/>
                  <a:pt x="1784" y="717"/>
                </a:cubicBezTo>
                <a:cubicBezTo>
                  <a:pt x="1776" y="726"/>
                  <a:pt x="1766" y="753"/>
                  <a:pt x="1725" y="755"/>
                </a:cubicBezTo>
                <a:cubicBezTo>
                  <a:pt x="1685" y="756"/>
                  <a:pt x="1705" y="778"/>
                  <a:pt x="1705" y="802"/>
                </a:cubicBezTo>
                <a:cubicBezTo>
                  <a:pt x="1705" y="825"/>
                  <a:pt x="1684" y="840"/>
                  <a:pt x="1693" y="848"/>
                </a:cubicBezTo>
                <a:cubicBezTo>
                  <a:pt x="1703" y="857"/>
                  <a:pt x="1690" y="868"/>
                  <a:pt x="1710" y="861"/>
                </a:cubicBezTo>
                <a:cubicBezTo>
                  <a:pt x="1730" y="855"/>
                  <a:pt x="1748" y="853"/>
                  <a:pt x="1779" y="848"/>
                </a:cubicBezTo>
                <a:cubicBezTo>
                  <a:pt x="1810" y="843"/>
                  <a:pt x="1825" y="842"/>
                  <a:pt x="1826" y="857"/>
                </a:cubicBezTo>
                <a:cubicBezTo>
                  <a:pt x="1827" y="872"/>
                  <a:pt x="1822" y="861"/>
                  <a:pt x="1834" y="864"/>
                </a:cubicBezTo>
                <a:cubicBezTo>
                  <a:pt x="1846" y="867"/>
                  <a:pt x="1833" y="887"/>
                  <a:pt x="1847" y="889"/>
                </a:cubicBezTo>
                <a:cubicBezTo>
                  <a:pt x="1862" y="891"/>
                  <a:pt x="1853" y="901"/>
                  <a:pt x="1865" y="901"/>
                </a:cubicBezTo>
                <a:cubicBezTo>
                  <a:pt x="1878" y="901"/>
                  <a:pt x="1882" y="914"/>
                  <a:pt x="1872" y="914"/>
                </a:cubicBezTo>
                <a:cubicBezTo>
                  <a:pt x="1862" y="914"/>
                  <a:pt x="1846" y="936"/>
                  <a:pt x="1862" y="929"/>
                </a:cubicBezTo>
                <a:cubicBezTo>
                  <a:pt x="1877" y="921"/>
                  <a:pt x="1892" y="919"/>
                  <a:pt x="1892" y="908"/>
                </a:cubicBezTo>
                <a:cubicBezTo>
                  <a:pt x="1892" y="896"/>
                  <a:pt x="1890" y="895"/>
                  <a:pt x="1908" y="881"/>
                </a:cubicBezTo>
                <a:cubicBezTo>
                  <a:pt x="1926" y="867"/>
                  <a:pt x="1967" y="833"/>
                  <a:pt x="1965" y="806"/>
                </a:cubicBezTo>
                <a:cubicBezTo>
                  <a:pt x="1962" y="778"/>
                  <a:pt x="1951" y="776"/>
                  <a:pt x="1943" y="755"/>
                </a:cubicBezTo>
                <a:close/>
                <a:moveTo>
                  <a:pt x="2067" y="868"/>
                </a:moveTo>
                <a:cubicBezTo>
                  <a:pt x="2059" y="864"/>
                  <a:pt x="2059" y="871"/>
                  <a:pt x="2054" y="885"/>
                </a:cubicBezTo>
                <a:cubicBezTo>
                  <a:pt x="2050" y="899"/>
                  <a:pt x="2026" y="905"/>
                  <a:pt x="2022" y="908"/>
                </a:cubicBezTo>
                <a:cubicBezTo>
                  <a:pt x="2019" y="911"/>
                  <a:pt x="2011" y="919"/>
                  <a:pt x="2011" y="919"/>
                </a:cubicBezTo>
                <a:cubicBezTo>
                  <a:pt x="1993" y="930"/>
                  <a:pt x="1958" y="942"/>
                  <a:pt x="1967" y="951"/>
                </a:cubicBezTo>
                <a:cubicBezTo>
                  <a:pt x="1975" y="961"/>
                  <a:pt x="1981" y="955"/>
                  <a:pt x="2002" y="945"/>
                </a:cubicBezTo>
                <a:cubicBezTo>
                  <a:pt x="2022" y="934"/>
                  <a:pt x="2028" y="921"/>
                  <a:pt x="2039" y="913"/>
                </a:cubicBezTo>
                <a:cubicBezTo>
                  <a:pt x="2051" y="906"/>
                  <a:pt x="2057" y="907"/>
                  <a:pt x="2066" y="897"/>
                </a:cubicBezTo>
                <a:cubicBezTo>
                  <a:pt x="2074" y="888"/>
                  <a:pt x="2074" y="872"/>
                  <a:pt x="2067" y="868"/>
                </a:cubicBezTo>
                <a:close/>
              </a:path>
            </a:pathLst>
          </a:custGeom>
          <a:blipFill dpi="0" rotWithShape="0">
            <a:blip r:embed="rId16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graphicFrame>
        <p:nvGraphicFramePr>
          <p:cNvPr id="1036" name="图表 11"/>
          <p:cNvGraphicFramePr/>
          <p:nvPr userDrawn="1"/>
        </p:nvGraphicFramePr>
        <p:xfrm>
          <a:off x="1050925" y="4710113"/>
          <a:ext cx="776288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" r:id="rId17" imgW="780415" imgH="591185" progId="Excel.Chart.8">
                  <p:embed/>
                </p:oleObj>
              </mc:Choice>
              <mc:Fallback>
                <p:oleObj name="" r:id="rId17" imgW="780415" imgH="591185" progId="Excel.Chart.8">
                  <p:embed/>
                  <p:pic>
                    <p:nvPicPr>
                      <p:cNvPr id="0" name="图表 11"/>
                      <p:cNvPicPr>
                        <a:picLocks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0925" y="4710113"/>
                        <a:ext cx="776288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37" name="组合 12"/>
          <p:cNvGrpSpPr/>
          <p:nvPr userDrawn="1"/>
        </p:nvGrpSpPr>
        <p:grpSpPr bwMode="auto">
          <a:xfrm>
            <a:off x="227013" y="4875213"/>
            <a:ext cx="355600" cy="231775"/>
            <a:chOff x="782053" y="3717451"/>
            <a:chExt cx="1837322" cy="1197449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790253" y="3717451"/>
              <a:ext cx="0" cy="1197449"/>
            </a:xfrm>
            <a:prstGeom prst="line">
              <a:avLst/>
            </a:prstGeom>
            <a:ln w="9525">
              <a:solidFill>
                <a:srgbClr val="640000"/>
              </a:solidFill>
              <a:head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790253" y="4906696"/>
              <a:ext cx="1829122" cy="0"/>
            </a:xfrm>
            <a:prstGeom prst="line">
              <a:avLst/>
            </a:prstGeom>
            <a:ln w="6350">
              <a:solidFill>
                <a:srgbClr val="640000"/>
              </a:solidFill>
              <a:headEnd type="none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矩形 15"/>
            <p:cNvSpPr>
              <a:spLocks noChangeArrowheads="1"/>
            </p:cNvSpPr>
            <p:nvPr/>
          </p:nvSpPr>
          <p:spPr bwMode="auto">
            <a:xfrm>
              <a:off x="970704" y="4086525"/>
              <a:ext cx="188656" cy="779165"/>
            </a:xfrm>
            <a:prstGeom prst="rect">
              <a:avLst/>
            </a:prstGeom>
            <a:blipFill dpi="0" rotWithShape="0">
              <a:blip r:embed="rId16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rgbClr val="FCD5B5"/>
                </a:solidFill>
              </a:endParaRPr>
            </a:p>
          </p:txBody>
        </p:sp>
        <p:sp>
          <p:nvSpPr>
            <p:cNvPr id="17" name="矩形 16"/>
            <p:cNvSpPr>
              <a:spLocks noChangeArrowheads="1"/>
            </p:cNvSpPr>
            <p:nvPr/>
          </p:nvSpPr>
          <p:spPr bwMode="auto">
            <a:xfrm>
              <a:off x="1307002" y="4373587"/>
              <a:ext cx="196856" cy="492102"/>
            </a:xfrm>
            <a:prstGeom prst="rect">
              <a:avLst/>
            </a:prstGeom>
            <a:blipFill dpi="0" rotWithShape="0">
              <a:blip r:embed="rId16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rgbClr val="FCD5B5"/>
                </a:solidFill>
              </a:endParaRPr>
            </a:p>
          </p:txBody>
        </p:sp>
        <p:sp>
          <p:nvSpPr>
            <p:cNvPr id="18" name="矩形 17"/>
            <p:cNvSpPr>
              <a:spLocks noChangeArrowheads="1"/>
            </p:cNvSpPr>
            <p:nvPr/>
          </p:nvSpPr>
          <p:spPr bwMode="auto">
            <a:xfrm>
              <a:off x="1651500" y="4012712"/>
              <a:ext cx="196856" cy="852977"/>
            </a:xfrm>
            <a:prstGeom prst="rect">
              <a:avLst/>
            </a:prstGeom>
            <a:blipFill dpi="0" rotWithShape="0">
              <a:blip r:embed="rId16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rgbClr val="FCD5B5"/>
                </a:solidFill>
              </a:endParaRPr>
            </a:p>
          </p:txBody>
        </p:sp>
        <p:sp>
          <p:nvSpPr>
            <p:cNvPr id="19" name="矩形 18"/>
            <p:cNvSpPr>
              <a:spLocks noChangeArrowheads="1"/>
            </p:cNvSpPr>
            <p:nvPr/>
          </p:nvSpPr>
          <p:spPr bwMode="auto">
            <a:xfrm>
              <a:off x="1995998" y="3881485"/>
              <a:ext cx="196856" cy="984205"/>
            </a:xfrm>
            <a:prstGeom prst="rect">
              <a:avLst/>
            </a:prstGeom>
            <a:blipFill dpi="0" rotWithShape="0">
              <a:blip r:embed="rId16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rgbClr val="FCD5B5"/>
                </a:solidFill>
              </a:endParaRPr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782053" y="4045519"/>
              <a:ext cx="1566643" cy="631529"/>
            </a:xfrm>
            <a:custGeom>
              <a:avLst/>
              <a:gdLst>
                <a:gd name="connsiteX0" fmla="*/ 0 w 1564105"/>
                <a:gd name="connsiteY0" fmla="*/ 637673 h 637673"/>
                <a:gd name="connsiteX1" fmla="*/ 264694 w 1564105"/>
                <a:gd name="connsiteY1" fmla="*/ 409073 h 637673"/>
                <a:gd name="connsiteX2" fmla="*/ 649705 w 1564105"/>
                <a:gd name="connsiteY2" fmla="*/ 433136 h 637673"/>
                <a:gd name="connsiteX3" fmla="*/ 938463 w 1564105"/>
                <a:gd name="connsiteY3" fmla="*/ 228600 h 637673"/>
                <a:gd name="connsiteX4" fmla="*/ 1347536 w 1564105"/>
                <a:gd name="connsiteY4" fmla="*/ 156410 h 637673"/>
                <a:gd name="connsiteX5" fmla="*/ 1564105 w 1564105"/>
                <a:gd name="connsiteY5" fmla="*/ 0 h 637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4105" h="637673">
                  <a:moveTo>
                    <a:pt x="0" y="637673"/>
                  </a:moveTo>
                  <a:lnTo>
                    <a:pt x="264694" y="409073"/>
                  </a:lnTo>
                  <a:lnTo>
                    <a:pt x="649705" y="433136"/>
                  </a:lnTo>
                  <a:lnTo>
                    <a:pt x="938463" y="228600"/>
                  </a:lnTo>
                  <a:lnTo>
                    <a:pt x="1347536" y="156410"/>
                  </a:lnTo>
                  <a:lnTo>
                    <a:pt x="1564105" y="0"/>
                  </a:lnTo>
                </a:path>
              </a:pathLst>
            </a:custGeom>
            <a:noFill/>
            <a:ln w="6350">
              <a:solidFill>
                <a:srgbClr val="760000"/>
              </a:solidFill>
              <a:headEnd type="none"/>
              <a:tailEnd type="stealth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21" name="椭圆 20"/>
            <p:cNvSpPr/>
            <p:nvPr/>
          </p:nvSpPr>
          <p:spPr>
            <a:xfrm>
              <a:off x="1036323" y="4430997"/>
              <a:ext cx="41014" cy="41011"/>
            </a:xfrm>
            <a:prstGeom prst="ellipse">
              <a:avLst/>
            </a:prstGeom>
            <a:solidFill>
              <a:srgbClr val="BE0E0E"/>
            </a:solidFill>
            <a:ln w="3175">
              <a:solidFill>
                <a:srgbClr val="5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22" name="椭圆 21"/>
            <p:cNvSpPr/>
            <p:nvPr/>
          </p:nvSpPr>
          <p:spPr>
            <a:xfrm>
              <a:off x="1405430" y="4455604"/>
              <a:ext cx="41009" cy="41006"/>
            </a:xfrm>
            <a:prstGeom prst="ellipse">
              <a:avLst/>
            </a:prstGeom>
            <a:solidFill>
              <a:srgbClr val="BE0E0E"/>
            </a:solidFill>
            <a:ln w="3175">
              <a:solidFill>
                <a:srgbClr val="5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23" name="椭圆 22"/>
            <p:cNvSpPr/>
            <p:nvPr/>
          </p:nvSpPr>
          <p:spPr>
            <a:xfrm>
              <a:off x="1700714" y="4242360"/>
              <a:ext cx="49214" cy="49210"/>
            </a:xfrm>
            <a:prstGeom prst="ellipse">
              <a:avLst/>
            </a:prstGeom>
            <a:solidFill>
              <a:srgbClr val="BE0E0E"/>
            </a:solidFill>
            <a:ln w="3175">
              <a:solidFill>
                <a:srgbClr val="5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24" name="椭圆 23"/>
            <p:cNvSpPr/>
            <p:nvPr/>
          </p:nvSpPr>
          <p:spPr>
            <a:xfrm>
              <a:off x="2102626" y="4176747"/>
              <a:ext cx="41014" cy="49210"/>
            </a:xfrm>
            <a:prstGeom prst="ellipse">
              <a:avLst/>
            </a:prstGeom>
            <a:solidFill>
              <a:srgbClr val="BE0E0E"/>
            </a:solidFill>
            <a:ln w="3175">
              <a:solidFill>
                <a:srgbClr val="5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</p:grpSp>
      <p:sp>
        <p:nvSpPr>
          <p:cNvPr id="25" name="TextBox 24"/>
          <p:cNvSpPr txBox="1"/>
          <p:nvPr userDrawn="1"/>
        </p:nvSpPr>
        <p:spPr bwMode="auto">
          <a:xfrm>
            <a:off x="1635125" y="4919663"/>
            <a:ext cx="1595438" cy="2143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800" spc="300" dirty="0">
                <a:solidFill>
                  <a:srgbClr val="58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上海锐普广告有限公司</a:t>
            </a:r>
            <a:endParaRPr lang="zh-CN" altLang="en-US" sz="800" spc="300" dirty="0">
              <a:solidFill>
                <a:srgbClr val="58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 userDrawn="1"/>
        </p:nvSpPr>
        <p:spPr bwMode="auto">
          <a:xfrm>
            <a:off x="3059113" y="4913313"/>
            <a:ext cx="2028825" cy="2301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spc="80" dirty="0">
                <a:solidFill>
                  <a:srgbClr val="760000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Shanghai Rapidesign Advertising Co.,Ltd.</a:t>
            </a:r>
            <a:endParaRPr lang="en-US" altLang="zh-CN" sz="600" spc="80" dirty="0">
              <a:solidFill>
                <a:srgbClr val="760000"/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040" name="组合 171"/>
          <p:cNvGrpSpPr/>
          <p:nvPr userDrawn="1"/>
        </p:nvGrpSpPr>
        <p:grpSpPr bwMode="auto">
          <a:xfrm>
            <a:off x="8388350" y="4891088"/>
            <a:ext cx="447675" cy="215900"/>
            <a:chOff x="7740352" y="4295042"/>
            <a:chExt cx="659140" cy="317421"/>
          </a:xfrm>
        </p:grpSpPr>
        <p:grpSp>
          <p:nvGrpSpPr>
            <p:cNvPr id="1042" name="组合 172"/>
            <p:cNvGrpSpPr/>
            <p:nvPr/>
          </p:nvGrpSpPr>
          <p:grpSpPr bwMode="auto">
            <a:xfrm>
              <a:off x="7740352" y="4368930"/>
              <a:ext cx="171388" cy="171388"/>
              <a:chOff x="7236296" y="3713668"/>
              <a:chExt cx="288032" cy="288032"/>
            </a:xfrm>
          </p:grpSpPr>
          <p:sp>
            <p:nvSpPr>
              <p:cNvPr id="33" name="矩形 32"/>
              <p:cNvSpPr/>
              <p:nvPr/>
            </p:nvSpPr>
            <p:spPr>
              <a:xfrm>
                <a:off x="7236296" y="3715012"/>
                <a:ext cx="286758" cy="286337"/>
              </a:xfrm>
              <a:prstGeom prst="rect">
                <a:avLst/>
              </a:prstGeom>
              <a:solidFill>
                <a:srgbClr val="58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/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 rot="16200000">
                <a:off x="7279651" y="3773727"/>
                <a:ext cx="200046" cy="168910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/>
              </a:p>
            </p:txBody>
          </p:sp>
        </p:grpSp>
        <p:grpSp>
          <p:nvGrpSpPr>
            <p:cNvPr id="1043" name="组合 173"/>
            <p:cNvGrpSpPr/>
            <p:nvPr/>
          </p:nvGrpSpPr>
          <p:grpSpPr bwMode="auto">
            <a:xfrm flipH="1">
              <a:off x="8228104" y="4368930"/>
              <a:ext cx="171388" cy="171388"/>
              <a:chOff x="7236296" y="3713668"/>
              <a:chExt cx="288032" cy="288032"/>
            </a:xfrm>
          </p:grpSpPr>
          <p:sp>
            <p:nvSpPr>
              <p:cNvPr id="31" name="矩形 30"/>
              <p:cNvSpPr/>
              <p:nvPr/>
            </p:nvSpPr>
            <p:spPr>
              <a:xfrm>
                <a:off x="7236296" y="3715012"/>
                <a:ext cx="286755" cy="286337"/>
              </a:xfrm>
              <a:prstGeom prst="rect">
                <a:avLst/>
              </a:prstGeom>
              <a:solidFill>
                <a:srgbClr val="58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/>
              </a:p>
            </p:txBody>
          </p:sp>
          <p:sp>
            <p:nvSpPr>
              <p:cNvPr id="32" name="等腰三角形 31"/>
              <p:cNvSpPr/>
              <p:nvPr/>
            </p:nvSpPr>
            <p:spPr>
              <a:xfrm rot="16200000">
                <a:off x="7279651" y="3773724"/>
                <a:ext cx="200046" cy="168913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/>
              </a:p>
            </p:txBody>
          </p:sp>
        </p:grpSp>
        <p:sp>
          <p:nvSpPr>
            <p:cNvPr id="30" name="TextBox 174"/>
            <p:cNvSpPr txBox="1">
              <a:spLocks noChangeArrowheads="1"/>
            </p:cNvSpPr>
            <p:nvPr/>
          </p:nvSpPr>
          <p:spPr bwMode="auto">
            <a:xfrm>
              <a:off x="7819823" y="4295042"/>
              <a:ext cx="495524" cy="317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00" dirty="0">
                  <a:solidFill>
                    <a:srgbClr val="58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</a:t>
              </a:r>
              <a:endParaRPr lang="en-US" altLang="zh-CN" sz="800" dirty="0">
                <a:solidFill>
                  <a:srgbClr val="58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矩形 34"/>
          <p:cNvSpPr/>
          <p:nvPr userDrawn="1"/>
        </p:nvSpPr>
        <p:spPr>
          <a:xfrm>
            <a:off x="0" y="0"/>
            <a:ext cx="9144000" cy="46038"/>
          </a:xfrm>
          <a:prstGeom prst="rect">
            <a:avLst/>
          </a:prstGeom>
          <a:solidFill>
            <a:srgbClr val="BA2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53"/>
          <p:cNvSpPr txBox="1"/>
          <p:nvPr/>
        </p:nvSpPr>
        <p:spPr bwMode="auto">
          <a:xfrm>
            <a:off x="1535430" y="930275"/>
            <a:ext cx="6357620" cy="7683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b="1" dirty="0">
                <a:solidFill>
                  <a:srgbClr val="BA251E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《数学文化与数学建模》</a:t>
            </a:r>
            <a:endParaRPr lang="zh-CN" altLang="en-US" sz="4400" b="1" spc="300" dirty="0">
              <a:solidFill>
                <a:srgbClr val="BA251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943100" y="1737360"/>
            <a:ext cx="552291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12700" dist="12700" dir="5400000" algn="t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"/>
          <p:cNvSpPr txBox="1">
            <a:spLocks noChangeArrowheads="1"/>
          </p:cNvSpPr>
          <p:nvPr/>
        </p:nvSpPr>
        <p:spPr bwMode="auto">
          <a:xfrm>
            <a:off x="2551430" y="1780540"/>
            <a:ext cx="583501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——</a:t>
            </a:r>
            <a:r>
              <a:rPr lang="zh-CN" sz="24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第六届数学文化节系列活动</a:t>
            </a:r>
            <a:r>
              <a:rPr lang="zh-CN" altLang="en-US" sz="36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zh-CN" altLang="en-US" sz="3600" b="1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6" name="组合 85"/>
          <p:cNvGrpSpPr/>
          <p:nvPr/>
        </p:nvGrpSpPr>
        <p:grpSpPr bwMode="auto">
          <a:xfrm>
            <a:off x="0" y="3867150"/>
            <a:ext cx="9144000" cy="1276350"/>
            <a:chOff x="0" y="3476944"/>
            <a:chExt cx="9144000" cy="1666556"/>
          </a:xfrm>
        </p:grpSpPr>
        <p:sp>
          <p:nvSpPr>
            <p:cNvPr id="87" name="矩形 86"/>
            <p:cNvSpPr/>
            <p:nvPr/>
          </p:nvSpPr>
          <p:spPr>
            <a:xfrm>
              <a:off x="0" y="3476944"/>
              <a:ext cx="9144000" cy="79360"/>
            </a:xfrm>
            <a:prstGeom prst="rect">
              <a:avLst/>
            </a:prstGeom>
            <a:solidFill>
              <a:srgbClr val="640000"/>
            </a:solidFill>
            <a:ln>
              <a:noFill/>
            </a:ln>
            <a:effectLst>
              <a:outerShdw blurRad="25400" dist="127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88" name="矩形 87"/>
            <p:cNvSpPr/>
            <p:nvPr/>
          </p:nvSpPr>
          <p:spPr>
            <a:xfrm>
              <a:off x="0" y="3507101"/>
              <a:ext cx="9144000" cy="1636399"/>
            </a:xfrm>
            <a:prstGeom prst="rect">
              <a:avLst/>
            </a:prstGeom>
            <a:solidFill>
              <a:srgbClr val="BA25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</p:grpSp>
      <p:sp>
        <p:nvSpPr>
          <p:cNvPr id="104" name="文本框 12"/>
          <p:cNvSpPr/>
          <p:nvPr/>
        </p:nvSpPr>
        <p:spPr>
          <a:xfrm>
            <a:off x="3004503" y="2716213"/>
            <a:ext cx="2822575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685800" lvl="1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228600" lvl="0" indent="-228600" algn="r" eaLnBrk="1" hangingPunct="1">
              <a:lnSpc>
                <a:spcPct val="100000"/>
              </a:lnSpc>
              <a:buNone/>
            </a:pPr>
            <a:r>
              <a:rPr lang="zh-CN" altLang="en-US" sz="1800" dirty="0">
                <a:solidFill>
                  <a:schemeClr val="tx1"/>
                </a:solidFill>
                <a:latin typeface="字体管家天真" panose="00020600040101010101" charset="-122"/>
                <a:ea typeface="字体管家天真" panose="00020600040101010101" charset="-122"/>
                <a:sym typeface="华文细黑" panose="02010600040101010101" pitchFamily="2" charset="-122"/>
              </a:rPr>
              <a:t>泰州职业技术学院   潘敏</a:t>
            </a:r>
            <a:endParaRPr lang="zh-CN" altLang="en-US" sz="1800" dirty="0">
              <a:solidFill>
                <a:schemeClr val="tx1"/>
              </a:solidFill>
              <a:latin typeface="字体管家天真" panose="00020600040101010101" charset="-122"/>
              <a:ea typeface="字体管家天真" panose="00020600040101010101" charset="-122"/>
              <a:sym typeface="华文细黑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3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6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104" grpId="0"/>
      <p:bldP spid="9" grpId="0"/>
      <p:bldP spid="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7"/>
          <p:cNvSpPr txBox="1"/>
          <p:nvPr/>
        </p:nvSpPr>
        <p:spPr>
          <a:xfrm>
            <a:off x="410051" y="260668"/>
            <a:ext cx="1351280" cy="39878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方正兰亭中黑_GBK" pitchFamily="2" charset="-122"/>
                <a:ea typeface="方正兰亭中黑_GBK" pitchFamily="2" charset="-122"/>
              </a:defRPr>
            </a:lvl1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spc="3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数学文化</a:t>
            </a:r>
            <a:endParaRPr lang="zh-CN" altLang="en-US" b="1" spc="3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1253490" y="2383155"/>
            <a:ext cx="595503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zh-CN" altLang="en-US" sz="3600"/>
          </a:p>
        </p:txBody>
      </p:sp>
      <p:sp>
        <p:nvSpPr>
          <p:cNvPr id="49" name="TextBox 4"/>
          <p:cNvSpPr txBox="1">
            <a:spLocks noChangeArrowheads="1"/>
          </p:cNvSpPr>
          <p:nvPr/>
        </p:nvSpPr>
        <p:spPr bwMode="auto">
          <a:xfrm>
            <a:off x="1220470" y="955675"/>
            <a:ext cx="583501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zh-CN" altLang="en-US" sz="24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、</a:t>
            </a:r>
            <a:r>
              <a:rPr lang="zh-CN" sz="24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数学文化的内涵</a:t>
            </a:r>
            <a:r>
              <a:rPr lang="zh-CN" altLang="en-US" sz="36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zh-CN" altLang="en-US" sz="3600" b="1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228725" y="1680210"/>
            <a:ext cx="583501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zh-CN" altLang="en-US" sz="24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、</a:t>
            </a:r>
            <a:r>
              <a:rPr lang="zh-CN" sz="24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数学文化的作用</a:t>
            </a:r>
            <a:r>
              <a:rPr lang="zh-CN" altLang="en-US" sz="36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zh-CN" altLang="en-US" sz="3600" b="1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1233170" y="2378710"/>
            <a:ext cx="583501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zh-CN" altLang="en-US" sz="24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、</a:t>
            </a:r>
            <a:r>
              <a:rPr lang="zh-CN" sz="24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数学文化的欣赏</a:t>
            </a:r>
            <a:r>
              <a:rPr lang="zh-CN" altLang="en-US" sz="36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zh-CN" altLang="en-US" sz="3600" b="1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3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3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7"/>
          <p:cNvSpPr txBox="1"/>
          <p:nvPr/>
        </p:nvSpPr>
        <p:spPr>
          <a:xfrm>
            <a:off x="410051" y="260668"/>
            <a:ext cx="1351280" cy="39878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方正兰亭中黑_GBK" pitchFamily="2" charset="-122"/>
                <a:ea typeface="方正兰亭中黑_GBK" pitchFamily="2" charset="-122"/>
              </a:defRPr>
            </a:lvl1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spc="3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数学建模</a:t>
            </a:r>
            <a:endParaRPr lang="zh-CN" altLang="en-US" b="1" spc="3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1253490" y="2383155"/>
            <a:ext cx="595503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zh-CN" altLang="en-US" sz="3600"/>
          </a:p>
        </p:txBody>
      </p:sp>
      <p:sp>
        <p:nvSpPr>
          <p:cNvPr id="3" name="文本框 2"/>
          <p:cNvSpPr txBox="1"/>
          <p:nvPr/>
        </p:nvSpPr>
        <p:spPr>
          <a:xfrm>
            <a:off x="1380490" y="2510155"/>
            <a:ext cx="595503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zh-CN" altLang="en-US" sz="3600"/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220470" y="955675"/>
            <a:ext cx="583501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zh-CN" altLang="en-US" sz="24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、全国大学生数学建模比赛</a:t>
            </a:r>
            <a:r>
              <a:rPr lang="zh-CN" altLang="en-US" sz="36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zh-CN" altLang="en-US" sz="3600" b="1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176780" y="1864995"/>
            <a:ext cx="408749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zh-CN" altLang="en-US" sz="24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、参赛流程及注意事项</a:t>
            </a:r>
            <a:r>
              <a:rPr lang="zh-CN" altLang="en-US" sz="36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zh-CN" altLang="en-US" sz="3600" b="1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2176780" y="2814320"/>
            <a:ext cx="583501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zh-CN" altLang="en-US" sz="24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、</a:t>
            </a:r>
            <a:r>
              <a:rPr lang="zh-CN" sz="24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数学建模案例</a:t>
            </a:r>
            <a:r>
              <a:rPr lang="zh-CN" altLang="en-US" sz="36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zh-CN" altLang="en-US" sz="3600" b="1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3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3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37653" y="1793558"/>
            <a:ext cx="609600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</a:t>
            </a:r>
            <a:r>
              <a:rPr lang="en-US" altLang="zh-CN" sz="3600" b="1" dirty="0">
                <a:solidFill>
                  <a:srgbClr val="C628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 MUCH !</a:t>
            </a:r>
            <a:endParaRPr lang="zh-CN" altLang="en-US" sz="3600" b="1" dirty="0">
              <a:solidFill>
                <a:srgbClr val="C628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853565" y="2392045"/>
            <a:ext cx="54737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12700" dist="12700" dir="5400000" algn="t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组合 85"/>
          <p:cNvGrpSpPr/>
          <p:nvPr/>
        </p:nvGrpSpPr>
        <p:grpSpPr bwMode="auto">
          <a:xfrm>
            <a:off x="0" y="3867150"/>
            <a:ext cx="9144000" cy="1276350"/>
            <a:chOff x="0" y="3476944"/>
            <a:chExt cx="9144000" cy="1666556"/>
          </a:xfrm>
        </p:grpSpPr>
        <p:sp>
          <p:nvSpPr>
            <p:cNvPr id="87" name="矩形 86"/>
            <p:cNvSpPr/>
            <p:nvPr/>
          </p:nvSpPr>
          <p:spPr>
            <a:xfrm>
              <a:off x="0" y="3476944"/>
              <a:ext cx="9144000" cy="79360"/>
            </a:xfrm>
            <a:prstGeom prst="rect">
              <a:avLst/>
            </a:prstGeom>
            <a:solidFill>
              <a:srgbClr val="640000"/>
            </a:solidFill>
            <a:ln>
              <a:noFill/>
            </a:ln>
            <a:effectLst>
              <a:outerShdw blurRad="25400" dist="127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88" name="矩形 87"/>
            <p:cNvSpPr/>
            <p:nvPr/>
          </p:nvSpPr>
          <p:spPr>
            <a:xfrm>
              <a:off x="0" y="3507101"/>
              <a:ext cx="9144000" cy="1636399"/>
            </a:xfrm>
            <a:prstGeom prst="rect">
              <a:avLst/>
            </a:prstGeom>
            <a:solidFill>
              <a:srgbClr val="BA25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</p:grpSp>
      <p:sp>
        <p:nvSpPr>
          <p:cNvPr id="104" name="文本框 12"/>
          <p:cNvSpPr/>
          <p:nvPr/>
        </p:nvSpPr>
        <p:spPr>
          <a:xfrm>
            <a:off x="3004503" y="4098608"/>
            <a:ext cx="2822575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685800" lvl="1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228600" lvl="0" indent="-228600" algn="r" eaLnBrk="1" hangingPunct="1">
              <a:lnSpc>
                <a:spcPct val="100000"/>
              </a:lnSpc>
              <a:buNone/>
            </a:pPr>
            <a:r>
              <a:rPr lang="zh-CN" altLang="en-US" sz="1800" dirty="0">
                <a:solidFill>
                  <a:schemeClr val="tx1"/>
                </a:solidFill>
                <a:latin typeface="字体管家天真" panose="00020600040101010101" charset="-122"/>
                <a:ea typeface="字体管家天真" panose="00020600040101010101" charset="-122"/>
                <a:sym typeface="华文细黑" panose="02010600040101010101" pitchFamily="2" charset="-122"/>
              </a:rPr>
              <a:t>泰州职业技术学院   潘敏</a:t>
            </a:r>
            <a:endParaRPr lang="zh-CN" altLang="en-US" sz="1800" dirty="0">
              <a:solidFill>
                <a:schemeClr val="tx1"/>
              </a:solidFill>
              <a:latin typeface="字体管家天真" panose="00020600040101010101" charset="-122"/>
              <a:ea typeface="字体管家天真" panose="00020600040101010101" charset="-122"/>
              <a:sym typeface="华文细黑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160</Words>
  <Application>WPS 演示</Application>
  <PresentationFormat>全屏显示(16:9)</PresentationFormat>
  <Paragraphs>26</Paragraphs>
  <Slides>4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9" baseType="lpstr">
      <vt:lpstr>Arial</vt:lpstr>
      <vt:lpstr>宋体</vt:lpstr>
      <vt:lpstr>Wingdings</vt:lpstr>
      <vt:lpstr>Calibri</vt:lpstr>
      <vt:lpstr>微软雅黑</vt:lpstr>
      <vt:lpstr>Arial Unicode MS</vt:lpstr>
      <vt:lpstr>Calibri Light</vt:lpstr>
      <vt:lpstr>字体管家天真</vt:lpstr>
      <vt:lpstr>华文细黑</vt:lpstr>
      <vt:lpstr>方正兰亭中黑_GBK</vt:lpstr>
      <vt:lpstr>Arial Unicode MS</vt:lpstr>
      <vt:lpstr>等线</vt:lpstr>
      <vt:lpstr>黑体</vt:lpstr>
      <vt:lpstr>Office 主题</vt:lpstr>
      <vt:lpstr>Excel.Chart.8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锐普PPT</dc:creator>
  <cp:lastModifiedBy>羽墨</cp:lastModifiedBy>
  <cp:revision>28</cp:revision>
  <dcterms:created xsi:type="dcterms:W3CDTF">2013-06-09T03:39:00Z</dcterms:created>
  <dcterms:modified xsi:type="dcterms:W3CDTF">2017-12-27T02:41:01Z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2052-10.1.0.7022</vt:lpwstr>
  </property>
</Properties>
</file>